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1"/>
  </p:sldMasterIdLst>
  <p:notesMasterIdLst>
    <p:notesMasterId r:id="rId31"/>
  </p:notesMasterIdLst>
  <p:handoutMasterIdLst>
    <p:handoutMasterId r:id="rId32"/>
  </p:handoutMasterIdLst>
  <p:sldIdLst>
    <p:sldId id="281" r:id="rId2"/>
    <p:sldId id="297" r:id="rId3"/>
    <p:sldId id="289" r:id="rId4"/>
    <p:sldId id="290" r:id="rId5"/>
    <p:sldId id="291" r:id="rId6"/>
    <p:sldId id="298" r:id="rId7"/>
    <p:sldId id="308" r:id="rId8"/>
    <p:sldId id="313" r:id="rId9"/>
    <p:sldId id="302" r:id="rId10"/>
    <p:sldId id="303" r:id="rId11"/>
    <p:sldId id="307" r:id="rId12"/>
    <p:sldId id="316" r:id="rId13"/>
    <p:sldId id="309" r:id="rId14"/>
    <p:sldId id="304" r:id="rId15"/>
    <p:sldId id="310" r:id="rId16"/>
    <p:sldId id="305" r:id="rId17"/>
    <p:sldId id="306" r:id="rId18"/>
    <p:sldId id="312" r:id="rId19"/>
    <p:sldId id="314" r:id="rId20"/>
    <p:sldId id="311" r:id="rId21"/>
    <p:sldId id="315" r:id="rId22"/>
    <p:sldId id="292" r:id="rId23"/>
    <p:sldId id="301" r:id="rId24"/>
    <p:sldId id="294" r:id="rId25"/>
    <p:sldId id="295" r:id="rId26"/>
    <p:sldId id="296" r:id="rId27"/>
    <p:sldId id="293" r:id="rId28"/>
    <p:sldId id="300" r:id="rId29"/>
    <p:sldId id="299" r:id="rId30"/>
  </p:sldIdLst>
  <p:sldSz cx="11520488" cy="6480175"/>
  <p:notesSz cx="6858000" cy="9144000"/>
  <p:defaultTextStyle>
    <a:defPPr>
      <a:defRPr lang="de-DE"/>
    </a:defPPr>
    <a:lvl1pPr marL="0" algn="l" defTabSz="86401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2008" algn="l" defTabSz="86401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64017" algn="l" defTabSz="86401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296025" algn="l" defTabSz="86401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28033" algn="l" defTabSz="86401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60041" algn="l" defTabSz="86401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592050" algn="l" defTabSz="86401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24058" algn="l" defTabSz="86401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456066" algn="l" defTabSz="86401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041" userDrawn="1">
          <p15:clr>
            <a:srgbClr val="A4A3A4"/>
          </p15:clr>
        </p15:guide>
        <p15:guide id="10" pos="36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6020" autoAdjust="0"/>
  </p:normalViewPr>
  <p:slideViewPr>
    <p:cSldViewPr showGuides="1">
      <p:cViewPr varScale="1">
        <p:scale>
          <a:sx n="124" d="100"/>
          <a:sy n="124" d="100"/>
        </p:scale>
        <p:origin x="110" y="254"/>
      </p:cViewPr>
      <p:guideLst>
        <p:guide orient="horz" pos="2041"/>
        <p:guide pos="36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E6D2C-802E-4003-8982-4AED93F4E23A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7ACC9-D041-440C-B454-0A49DE677C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8924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5F400-AC60-4F59-85C1-D5E68471C183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B3FFF-9216-4355-9C20-3038FE0E18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491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pieren 34"/>
          <p:cNvGrpSpPr/>
          <p:nvPr userDrawn="1"/>
        </p:nvGrpSpPr>
        <p:grpSpPr bwMode="gray">
          <a:xfrm>
            <a:off x="0" y="-273"/>
            <a:ext cx="11520490" cy="6480447"/>
            <a:chOff x="0" y="-273"/>
            <a:chExt cx="11520490" cy="6480447"/>
          </a:xfrm>
        </p:grpSpPr>
        <p:grpSp>
          <p:nvGrpSpPr>
            <p:cNvPr id="16" name="Gruppieren 15"/>
            <p:cNvGrpSpPr/>
            <p:nvPr userDrawn="1"/>
          </p:nvGrpSpPr>
          <p:grpSpPr bwMode="gray">
            <a:xfrm>
              <a:off x="0" y="-1"/>
              <a:ext cx="11520490" cy="6480175"/>
              <a:chOff x="0" y="-1"/>
              <a:chExt cx="11522077" cy="6480175"/>
            </a:xfrm>
          </p:grpSpPr>
          <p:grpSp>
            <p:nvGrpSpPr>
              <p:cNvPr id="20" name="Gruppieren 19"/>
              <p:cNvGrpSpPr/>
              <p:nvPr/>
            </p:nvGrpSpPr>
            <p:grpSpPr bwMode="gray">
              <a:xfrm>
                <a:off x="2" y="-1"/>
                <a:ext cx="11522075" cy="6480175"/>
                <a:chOff x="2" y="-1"/>
                <a:chExt cx="11522075" cy="6480175"/>
              </a:xfrm>
            </p:grpSpPr>
            <p:sp>
              <p:nvSpPr>
                <p:cNvPr id="24" name="Rectangle 3"/>
                <p:cNvSpPr>
                  <a:spLocks noChangeArrowheads="1"/>
                </p:cNvSpPr>
                <p:nvPr userDrawn="1"/>
              </p:nvSpPr>
              <p:spPr bwMode="gray">
                <a:xfrm>
                  <a:off x="2" y="-1"/>
                  <a:ext cx="11522075" cy="6480175"/>
                </a:xfrm>
                <a:prstGeom prst="rect">
                  <a:avLst/>
                </a:prstGeom>
                <a:solidFill>
                  <a:srgbClr val="0C386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de-DE" sz="1700"/>
                </a:p>
              </p:txBody>
            </p:sp>
            <p:sp>
              <p:nvSpPr>
                <p:cNvPr id="25" name="Rectangle 4"/>
                <p:cNvSpPr>
                  <a:spLocks noChangeArrowheads="1"/>
                </p:cNvSpPr>
                <p:nvPr userDrawn="1"/>
              </p:nvSpPr>
              <p:spPr bwMode="gray">
                <a:xfrm>
                  <a:off x="4284000" y="-1"/>
                  <a:ext cx="1476000" cy="6479763"/>
                </a:xfrm>
                <a:prstGeom prst="rect">
                  <a:avLst/>
                </a:prstGeom>
                <a:solidFill>
                  <a:srgbClr val="0E4A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de-DE" sz="1700"/>
                </a:p>
              </p:txBody>
            </p:sp>
            <p:sp>
              <p:nvSpPr>
                <p:cNvPr id="26" name="Rectangle 5"/>
                <p:cNvSpPr>
                  <a:spLocks noChangeArrowheads="1"/>
                </p:cNvSpPr>
                <p:nvPr userDrawn="1"/>
              </p:nvSpPr>
              <p:spPr bwMode="gray">
                <a:xfrm>
                  <a:off x="2844000" y="-1"/>
                  <a:ext cx="1476000" cy="6479763"/>
                </a:xfrm>
                <a:prstGeom prst="rect">
                  <a:avLst/>
                </a:prstGeom>
                <a:solidFill>
                  <a:srgbClr val="14639E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de-DE" sz="1700"/>
                </a:p>
              </p:txBody>
            </p:sp>
            <p:sp>
              <p:nvSpPr>
                <p:cNvPr id="27" name="Rectangle 6"/>
                <p:cNvSpPr>
                  <a:spLocks noChangeArrowheads="1"/>
                </p:cNvSpPr>
                <p:nvPr userDrawn="1"/>
              </p:nvSpPr>
              <p:spPr bwMode="gray">
                <a:xfrm>
                  <a:off x="1404000" y="-1"/>
                  <a:ext cx="1476000" cy="6479763"/>
                </a:xfrm>
                <a:prstGeom prst="rect">
                  <a:avLst/>
                </a:prstGeom>
                <a:solidFill>
                  <a:srgbClr val="009FC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de-DE" sz="1700"/>
                </a:p>
              </p:txBody>
            </p:sp>
            <p:sp>
              <p:nvSpPr>
                <p:cNvPr id="28" name="Rectangle 7"/>
                <p:cNvSpPr>
                  <a:spLocks noChangeArrowheads="1"/>
                </p:cNvSpPr>
                <p:nvPr userDrawn="1"/>
              </p:nvSpPr>
              <p:spPr bwMode="gray">
                <a:xfrm>
                  <a:off x="2" y="-1"/>
                  <a:ext cx="1439466" cy="6479763"/>
                </a:xfrm>
                <a:prstGeom prst="rect">
                  <a:avLst/>
                </a:prstGeom>
                <a:solidFill>
                  <a:srgbClr val="5DAED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endParaRPr lang="de-DE" sz="1700"/>
                </a:p>
              </p:txBody>
            </p:sp>
          </p:grpSp>
          <p:sp>
            <p:nvSpPr>
              <p:cNvPr id="22" name="Rechteck 21"/>
              <p:cNvSpPr/>
              <p:nvPr/>
            </p:nvSpPr>
            <p:spPr bwMode="gray">
              <a:xfrm>
                <a:off x="0" y="3240375"/>
                <a:ext cx="11520000" cy="259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de-DE" sz="1600" b="1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Rechteck 22"/>
              <p:cNvSpPr/>
              <p:nvPr/>
            </p:nvSpPr>
            <p:spPr bwMode="gray">
              <a:xfrm>
                <a:off x="575747" y="4536235"/>
                <a:ext cx="8209131" cy="36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de-DE" sz="1600" b="1" dirty="0" smtClean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Gruppieren 16"/>
            <p:cNvGrpSpPr>
              <a:grpSpLocks noChangeAspect="1"/>
            </p:cNvGrpSpPr>
            <p:nvPr/>
          </p:nvGrpSpPr>
          <p:grpSpPr bwMode="gray">
            <a:xfrm>
              <a:off x="8892059" y="-273"/>
              <a:ext cx="2484809" cy="1296000"/>
              <a:chOff x="9577461" y="0"/>
              <a:chExt cx="1656000" cy="863600"/>
            </a:xfrm>
          </p:grpSpPr>
          <p:sp>
            <p:nvSpPr>
              <p:cNvPr id="18" name="Rechteck 17"/>
              <p:cNvSpPr/>
              <p:nvPr userDrawn="1"/>
            </p:nvSpPr>
            <p:spPr bwMode="gray">
              <a:xfrm>
                <a:off x="9577461" y="0"/>
                <a:ext cx="1656000" cy="8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de-DE" sz="1600" b="1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5"/>
              <p:cNvSpPr>
                <a:spLocks noEditPoints="1"/>
              </p:cNvSpPr>
              <p:nvPr/>
            </p:nvSpPr>
            <p:spPr bwMode="gray">
              <a:xfrm>
                <a:off x="9883278" y="287759"/>
                <a:ext cx="1062335" cy="306398"/>
              </a:xfrm>
              <a:custGeom>
                <a:avLst/>
                <a:gdLst>
                  <a:gd name="T0" fmla="*/ 3413 w 4288"/>
                  <a:gd name="T1" fmla="*/ 24 h 1197"/>
                  <a:gd name="T2" fmla="*/ 4097 w 4288"/>
                  <a:gd name="T3" fmla="*/ 24 h 1197"/>
                  <a:gd name="T4" fmla="*/ 2683 w 4288"/>
                  <a:gd name="T5" fmla="*/ 627 h 1197"/>
                  <a:gd name="T6" fmla="*/ 2408 w 4288"/>
                  <a:gd name="T7" fmla="*/ 2 h 1197"/>
                  <a:gd name="T8" fmla="*/ 3204 w 4288"/>
                  <a:gd name="T9" fmla="*/ 356 h 1197"/>
                  <a:gd name="T10" fmla="*/ 2138 w 4288"/>
                  <a:gd name="T11" fmla="*/ 23 h 1197"/>
                  <a:gd name="T12" fmla="*/ 177 w 4288"/>
                  <a:gd name="T13" fmla="*/ 788 h 1197"/>
                  <a:gd name="T14" fmla="*/ 112 w 4288"/>
                  <a:gd name="T15" fmla="*/ 653 h 1197"/>
                  <a:gd name="T16" fmla="*/ 73 w 4288"/>
                  <a:gd name="T17" fmla="*/ 766 h 1197"/>
                  <a:gd name="T18" fmla="*/ 103 w 4288"/>
                  <a:gd name="T19" fmla="*/ 763 h 1197"/>
                  <a:gd name="T20" fmla="*/ 291 w 4288"/>
                  <a:gd name="T21" fmla="*/ 793 h 1197"/>
                  <a:gd name="T22" fmla="*/ 297 w 4288"/>
                  <a:gd name="T23" fmla="*/ 770 h 1197"/>
                  <a:gd name="T24" fmla="*/ 468 w 4288"/>
                  <a:gd name="T25" fmla="*/ 792 h 1197"/>
                  <a:gd name="T26" fmla="*/ 493 w 4288"/>
                  <a:gd name="T27" fmla="*/ 631 h 1197"/>
                  <a:gd name="T28" fmla="*/ 650 w 4288"/>
                  <a:gd name="T29" fmla="*/ 770 h 1197"/>
                  <a:gd name="T30" fmla="*/ 518 w 4288"/>
                  <a:gd name="T31" fmla="*/ 710 h 1197"/>
                  <a:gd name="T32" fmla="*/ 549 w 4288"/>
                  <a:gd name="T33" fmla="*/ 685 h 1197"/>
                  <a:gd name="T34" fmla="*/ 615 w 4288"/>
                  <a:gd name="T35" fmla="*/ 767 h 1197"/>
                  <a:gd name="T36" fmla="*/ 805 w 4288"/>
                  <a:gd name="T37" fmla="*/ 686 h 1197"/>
                  <a:gd name="T38" fmla="*/ 901 w 4288"/>
                  <a:gd name="T39" fmla="*/ 668 h 1197"/>
                  <a:gd name="T40" fmla="*/ 783 w 4288"/>
                  <a:gd name="T41" fmla="*/ 626 h 1197"/>
                  <a:gd name="T42" fmla="*/ 1113 w 4288"/>
                  <a:gd name="T43" fmla="*/ 675 h 1197"/>
                  <a:gd name="T44" fmla="*/ 1009 w 4288"/>
                  <a:gd name="T45" fmla="*/ 787 h 1197"/>
                  <a:gd name="T46" fmla="*/ 1042 w 4288"/>
                  <a:gd name="T47" fmla="*/ 648 h 1197"/>
                  <a:gd name="T48" fmla="*/ 1164 w 4288"/>
                  <a:gd name="T49" fmla="*/ 737 h 1197"/>
                  <a:gd name="T50" fmla="*/ 1196 w 4288"/>
                  <a:gd name="T51" fmla="*/ 763 h 1197"/>
                  <a:gd name="T52" fmla="*/ 1140 w 4288"/>
                  <a:gd name="T53" fmla="*/ 652 h 1197"/>
                  <a:gd name="T54" fmla="*/ 1297 w 4288"/>
                  <a:gd name="T55" fmla="*/ 631 h 1197"/>
                  <a:gd name="T56" fmla="*/ 1386 w 4288"/>
                  <a:gd name="T57" fmla="*/ 788 h 1197"/>
                  <a:gd name="T58" fmla="*/ 1622 w 4288"/>
                  <a:gd name="T59" fmla="*/ 672 h 1197"/>
                  <a:gd name="T60" fmla="*/ 1604 w 4288"/>
                  <a:gd name="T61" fmla="*/ 780 h 1197"/>
                  <a:gd name="T62" fmla="*/ 1510 w 4288"/>
                  <a:gd name="T63" fmla="*/ 697 h 1197"/>
                  <a:gd name="T64" fmla="*/ 139 w 4288"/>
                  <a:gd name="T65" fmla="*/ 1019 h 1197"/>
                  <a:gd name="T66" fmla="*/ 121 w 4288"/>
                  <a:gd name="T67" fmla="*/ 1126 h 1197"/>
                  <a:gd name="T68" fmla="*/ 27 w 4288"/>
                  <a:gd name="T69" fmla="*/ 1043 h 1197"/>
                  <a:gd name="T70" fmla="*/ 287 w 4288"/>
                  <a:gd name="T71" fmla="*/ 1135 h 1197"/>
                  <a:gd name="T72" fmla="*/ 353 w 4288"/>
                  <a:gd name="T73" fmla="*/ 1149 h 1197"/>
                  <a:gd name="T74" fmla="*/ 443 w 4288"/>
                  <a:gd name="T75" fmla="*/ 978 h 1197"/>
                  <a:gd name="T76" fmla="*/ 444 w 4288"/>
                  <a:gd name="T77" fmla="*/ 1125 h 1197"/>
                  <a:gd name="T78" fmla="*/ 453 w 4288"/>
                  <a:gd name="T79" fmla="*/ 1096 h 1197"/>
                  <a:gd name="T80" fmla="*/ 421 w 4288"/>
                  <a:gd name="T81" fmla="*/ 995 h 1197"/>
                  <a:gd name="T82" fmla="*/ 535 w 4288"/>
                  <a:gd name="T83" fmla="*/ 948 h 1197"/>
                  <a:gd name="T84" fmla="*/ 650 w 4288"/>
                  <a:gd name="T85" fmla="*/ 1008 h 1197"/>
                  <a:gd name="T86" fmla="*/ 660 w 4288"/>
                  <a:gd name="T87" fmla="*/ 979 h 1197"/>
                  <a:gd name="T88" fmla="*/ 804 w 4288"/>
                  <a:gd name="T89" fmla="*/ 1085 h 1197"/>
                  <a:gd name="T90" fmla="*/ 780 w 4288"/>
                  <a:gd name="T91" fmla="*/ 1021 h 1197"/>
                  <a:gd name="T92" fmla="*/ 868 w 4288"/>
                  <a:gd name="T93" fmla="*/ 997 h 1197"/>
                  <a:gd name="T94" fmla="*/ 977 w 4288"/>
                  <a:gd name="T95" fmla="*/ 1085 h 1197"/>
                  <a:gd name="T96" fmla="*/ 952 w 4288"/>
                  <a:gd name="T97" fmla="*/ 1021 h 1197"/>
                  <a:gd name="T98" fmla="*/ 1040 w 4288"/>
                  <a:gd name="T99" fmla="*/ 997 h 1197"/>
                  <a:gd name="T100" fmla="*/ 1182 w 4288"/>
                  <a:gd name="T101" fmla="*/ 1002 h 1197"/>
                  <a:gd name="T102" fmla="*/ 1127 w 4288"/>
                  <a:gd name="T103" fmla="*/ 1135 h 1197"/>
                  <a:gd name="T104" fmla="*/ 1238 w 4288"/>
                  <a:gd name="T105" fmla="*/ 1135 h 1197"/>
                  <a:gd name="T106" fmla="*/ 1415 w 4288"/>
                  <a:gd name="T107" fmla="*/ 1135 h 1197"/>
                  <a:gd name="T108" fmla="*/ 1481 w 4288"/>
                  <a:gd name="T109" fmla="*/ 1149 h 1197"/>
                  <a:gd name="T110" fmla="*/ 1571 w 4288"/>
                  <a:gd name="T111" fmla="*/ 978 h 1197"/>
                  <a:gd name="T112" fmla="*/ 1572 w 4288"/>
                  <a:gd name="T113" fmla="*/ 1125 h 1197"/>
                  <a:gd name="T114" fmla="*/ 1581 w 4288"/>
                  <a:gd name="T115" fmla="*/ 1096 h 1197"/>
                  <a:gd name="T116" fmla="*/ 1549 w 4288"/>
                  <a:gd name="T117" fmla="*/ 995 h 1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88" h="1197">
                    <a:moveTo>
                      <a:pt x="4287" y="24"/>
                    </a:moveTo>
                    <a:cubicBezTo>
                      <a:pt x="4287" y="24"/>
                      <a:pt x="4288" y="102"/>
                      <a:pt x="4287" y="196"/>
                    </a:cubicBezTo>
                    <a:cubicBezTo>
                      <a:pt x="4287" y="264"/>
                      <a:pt x="4287" y="341"/>
                      <a:pt x="4287" y="402"/>
                    </a:cubicBezTo>
                    <a:cubicBezTo>
                      <a:pt x="4287" y="469"/>
                      <a:pt x="4284" y="474"/>
                      <a:pt x="4282" y="519"/>
                    </a:cubicBezTo>
                    <a:cubicBezTo>
                      <a:pt x="4280" y="565"/>
                      <a:pt x="4271" y="642"/>
                      <a:pt x="4256" y="695"/>
                    </a:cubicBezTo>
                    <a:cubicBezTo>
                      <a:pt x="4189" y="927"/>
                      <a:pt x="3986" y="1130"/>
                      <a:pt x="3714" y="1133"/>
                    </a:cubicBezTo>
                    <a:cubicBezTo>
                      <a:pt x="3714" y="1133"/>
                      <a:pt x="3616" y="1134"/>
                      <a:pt x="3557" y="1134"/>
                    </a:cubicBezTo>
                    <a:cubicBezTo>
                      <a:pt x="3481" y="1134"/>
                      <a:pt x="3441" y="1134"/>
                      <a:pt x="3435" y="1134"/>
                    </a:cubicBezTo>
                    <a:cubicBezTo>
                      <a:pt x="3423" y="1134"/>
                      <a:pt x="3413" y="1123"/>
                      <a:pt x="3413" y="1112"/>
                    </a:cubicBezTo>
                    <a:cubicBezTo>
                      <a:pt x="3413" y="1098"/>
                      <a:pt x="3413" y="24"/>
                      <a:pt x="3413" y="24"/>
                    </a:cubicBezTo>
                    <a:cubicBezTo>
                      <a:pt x="3413" y="13"/>
                      <a:pt x="3420" y="0"/>
                      <a:pt x="3436" y="0"/>
                    </a:cubicBezTo>
                    <a:cubicBezTo>
                      <a:pt x="3587" y="0"/>
                      <a:pt x="3587" y="0"/>
                      <a:pt x="3587" y="0"/>
                    </a:cubicBezTo>
                    <a:cubicBezTo>
                      <a:pt x="3602" y="0"/>
                      <a:pt x="3611" y="11"/>
                      <a:pt x="3611" y="24"/>
                    </a:cubicBezTo>
                    <a:cubicBezTo>
                      <a:pt x="3611" y="934"/>
                      <a:pt x="3611" y="934"/>
                      <a:pt x="3611" y="934"/>
                    </a:cubicBezTo>
                    <a:cubicBezTo>
                      <a:pt x="3633" y="934"/>
                      <a:pt x="3649" y="934"/>
                      <a:pt x="3662" y="934"/>
                    </a:cubicBezTo>
                    <a:cubicBezTo>
                      <a:pt x="3715" y="934"/>
                      <a:pt x="3702" y="933"/>
                      <a:pt x="3703" y="933"/>
                    </a:cubicBezTo>
                    <a:cubicBezTo>
                      <a:pt x="3895" y="933"/>
                      <a:pt x="4050" y="789"/>
                      <a:pt x="4081" y="578"/>
                    </a:cubicBezTo>
                    <a:cubicBezTo>
                      <a:pt x="4092" y="503"/>
                      <a:pt x="4094" y="434"/>
                      <a:pt x="4096" y="379"/>
                    </a:cubicBezTo>
                    <a:cubicBezTo>
                      <a:pt x="4098" y="324"/>
                      <a:pt x="4097" y="198"/>
                      <a:pt x="4097" y="198"/>
                    </a:cubicBezTo>
                    <a:cubicBezTo>
                      <a:pt x="4097" y="24"/>
                      <a:pt x="4097" y="24"/>
                      <a:pt x="4097" y="24"/>
                    </a:cubicBezTo>
                    <a:cubicBezTo>
                      <a:pt x="4097" y="9"/>
                      <a:pt x="4106" y="0"/>
                      <a:pt x="4121" y="0"/>
                    </a:cubicBezTo>
                    <a:cubicBezTo>
                      <a:pt x="4264" y="0"/>
                      <a:pt x="4264" y="0"/>
                      <a:pt x="4264" y="0"/>
                    </a:cubicBezTo>
                    <a:cubicBezTo>
                      <a:pt x="4282" y="0"/>
                      <a:pt x="4287" y="9"/>
                      <a:pt x="4287" y="24"/>
                    </a:cubicBezTo>
                    <a:close/>
                    <a:moveTo>
                      <a:pt x="2874" y="1134"/>
                    </a:moveTo>
                    <a:cubicBezTo>
                      <a:pt x="2891" y="1134"/>
                      <a:pt x="2906" y="1124"/>
                      <a:pt x="2906" y="1111"/>
                    </a:cubicBezTo>
                    <a:cubicBezTo>
                      <a:pt x="2906" y="959"/>
                      <a:pt x="2906" y="959"/>
                      <a:pt x="2906" y="959"/>
                    </a:cubicBezTo>
                    <a:cubicBezTo>
                      <a:pt x="2906" y="944"/>
                      <a:pt x="2888" y="935"/>
                      <a:pt x="2875" y="935"/>
                    </a:cubicBezTo>
                    <a:cubicBezTo>
                      <a:pt x="2683" y="935"/>
                      <a:pt x="2683" y="935"/>
                      <a:pt x="2683" y="935"/>
                    </a:cubicBezTo>
                    <a:cubicBezTo>
                      <a:pt x="2576" y="935"/>
                      <a:pt x="2517" y="858"/>
                      <a:pt x="2517" y="781"/>
                    </a:cubicBezTo>
                    <a:cubicBezTo>
                      <a:pt x="2517" y="686"/>
                      <a:pt x="2594" y="627"/>
                      <a:pt x="2683" y="627"/>
                    </a:cubicBezTo>
                    <a:cubicBezTo>
                      <a:pt x="2882" y="627"/>
                      <a:pt x="2882" y="627"/>
                      <a:pt x="2882" y="627"/>
                    </a:cubicBezTo>
                    <a:cubicBezTo>
                      <a:pt x="2901" y="627"/>
                      <a:pt x="2906" y="614"/>
                      <a:pt x="2906" y="603"/>
                    </a:cubicBezTo>
                    <a:cubicBezTo>
                      <a:pt x="2906" y="452"/>
                      <a:pt x="2906" y="452"/>
                      <a:pt x="2906" y="452"/>
                    </a:cubicBezTo>
                    <a:cubicBezTo>
                      <a:pt x="2906" y="436"/>
                      <a:pt x="2896" y="428"/>
                      <a:pt x="2882" y="428"/>
                    </a:cubicBezTo>
                    <a:cubicBezTo>
                      <a:pt x="2882" y="428"/>
                      <a:pt x="2725" y="428"/>
                      <a:pt x="2683" y="428"/>
                    </a:cubicBezTo>
                    <a:cubicBezTo>
                      <a:pt x="2486" y="428"/>
                      <a:pt x="2310" y="540"/>
                      <a:pt x="2310" y="781"/>
                    </a:cubicBezTo>
                    <a:cubicBezTo>
                      <a:pt x="2310" y="956"/>
                      <a:pt x="2438" y="1134"/>
                      <a:pt x="2684" y="1134"/>
                    </a:cubicBezTo>
                    <a:cubicBezTo>
                      <a:pt x="2753" y="1134"/>
                      <a:pt x="2825" y="1134"/>
                      <a:pt x="2874" y="1134"/>
                    </a:cubicBezTo>
                    <a:close/>
                    <a:moveTo>
                      <a:pt x="2810" y="2"/>
                    </a:moveTo>
                    <a:cubicBezTo>
                      <a:pt x="2408" y="2"/>
                      <a:pt x="2408" y="2"/>
                      <a:pt x="2408" y="2"/>
                    </a:cubicBezTo>
                    <a:cubicBezTo>
                      <a:pt x="2393" y="2"/>
                      <a:pt x="2384" y="12"/>
                      <a:pt x="2384" y="24"/>
                    </a:cubicBezTo>
                    <a:cubicBezTo>
                      <a:pt x="2384" y="169"/>
                      <a:pt x="2384" y="169"/>
                      <a:pt x="2384" y="169"/>
                    </a:cubicBezTo>
                    <a:cubicBezTo>
                      <a:pt x="2384" y="186"/>
                      <a:pt x="2395" y="192"/>
                      <a:pt x="2408" y="192"/>
                    </a:cubicBezTo>
                    <a:cubicBezTo>
                      <a:pt x="2408" y="192"/>
                      <a:pt x="2809" y="192"/>
                      <a:pt x="2810" y="192"/>
                    </a:cubicBezTo>
                    <a:cubicBezTo>
                      <a:pt x="2956" y="192"/>
                      <a:pt x="3006" y="259"/>
                      <a:pt x="3006" y="394"/>
                    </a:cubicBezTo>
                    <a:cubicBezTo>
                      <a:pt x="3006" y="1112"/>
                      <a:pt x="3006" y="1112"/>
                      <a:pt x="3006" y="1112"/>
                    </a:cubicBezTo>
                    <a:cubicBezTo>
                      <a:pt x="3006" y="1127"/>
                      <a:pt x="3016" y="1134"/>
                      <a:pt x="3030" y="1134"/>
                    </a:cubicBezTo>
                    <a:cubicBezTo>
                      <a:pt x="3182" y="1134"/>
                      <a:pt x="3182" y="1134"/>
                      <a:pt x="3182" y="1134"/>
                    </a:cubicBezTo>
                    <a:cubicBezTo>
                      <a:pt x="3200" y="1134"/>
                      <a:pt x="3205" y="1126"/>
                      <a:pt x="3205" y="1111"/>
                    </a:cubicBezTo>
                    <a:cubicBezTo>
                      <a:pt x="3205" y="1111"/>
                      <a:pt x="3204" y="357"/>
                      <a:pt x="3204" y="356"/>
                    </a:cubicBezTo>
                    <a:cubicBezTo>
                      <a:pt x="3204" y="118"/>
                      <a:pt x="3077" y="2"/>
                      <a:pt x="2810" y="2"/>
                    </a:cubicBezTo>
                    <a:close/>
                    <a:moveTo>
                      <a:pt x="2138" y="23"/>
                    </a:moveTo>
                    <a:cubicBezTo>
                      <a:pt x="2138" y="11"/>
                      <a:pt x="2128" y="1"/>
                      <a:pt x="2115" y="1"/>
                    </a:cubicBezTo>
                    <a:cubicBezTo>
                      <a:pt x="1952" y="1"/>
                      <a:pt x="1952" y="1"/>
                      <a:pt x="1952" y="1"/>
                    </a:cubicBezTo>
                    <a:cubicBezTo>
                      <a:pt x="1940" y="1"/>
                      <a:pt x="1930" y="11"/>
                      <a:pt x="1930" y="23"/>
                    </a:cubicBezTo>
                    <a:cubicBezTo>
                      <a:pt x="1930" y="169"/>
                      <a:pt x="1930" y="169"/>
                      <a:pt x="1930" y="169"/>
                    </a:cubicBezTo>
                    <a:cubicBezTo>
                      <a:pt x="1930" y="182"/>
                      <a:pt x="1940" y="192"/>
                      <a:pt x="1952" y="192"/>
                    </a:cubicBezTo>
                    <a:cubicBezTo>
                      <a:pt x="2115" y="192"/>
                      <a:pt x="2115" y="192"/>
                      <a:pt x="2115" y="192"/>
                    </a:cubicBezTo>
                    <a:cubicBezTo>
                      <a:pt x="2128" y="192"/>
                      <a:pt x="2138" y="182"/>
                      <a:pt x="2138" y="169"/>
                    </a:cubicBezTo>
                    <a:lnTo>
                      <a:pt x="2138" y="23"/>
                    </a:lnTo>
                    <a:close/>
                    <a:moveTo>
                      <a:pt x="2137" y="312"/>
                    </a:moveTo>
                    <a:cubicBezTo>
                      <a:pt x="2137" y="299"/>
                      <a:pt x="2127" y="289"/>
                      <a:pt x="2114" y="289"/>
                    </a:cubicBezTo>
                    <a:cubicBezTo>
                      <a:pt x="1953" y="289"/>
                      <a:pt x="1953" y="289"/>
                      <a:pt x="1953" y="289"/>
                    </a:cubicBezTo>
                    <a:cubicBezTo>
                      <a:pt x="1941" y="289"/>
                      <a:pt x="1931" y="299"/>
                      <a:pt x="1931" y="312"/>
                    </a:cubicBezTo>
                    <a:cubicBezTo>
                      <a:pt x="1931" y="1112"/>
                      <a:pt x="1931" y="1112"/>
                      <a:pt x="1931" y="1112"/>
                    </a:cubicBezTo>
                    <a:cubicBezTo>
                      <a:pt x="1931" y="1124"/>
                      <a:pt x="1941" y="1134"/>
                      <a:pt x="1953" y="1134"/>
                    </a:cubicBezTo>
                    <a:cubicBezTo>
                      <a:pt x="2114" y="1134"/>
                      <a:pt x="2114" y="1134"/>
                      <a:pt x="2114" y="1134"/>
                    </a:cubicBezTo>
                    <a:cubicBezTo>
                      <a:pt x="2127" y="1134"/>
                      <a:pt x="2137" y="1124"/>
                      <a:pt x="2137" y="1112"/>
                    </a:cubicBezTo>
                    <a:lnTo>
                      <a:pt x="2137" y="312"/>
                    </a:lnTo>
                    <a:close/>
                    <a:moveTo>
                      <a:pt x="177" y="788"/>
                    </a:moveTo>
                    <a:cubicBezTo>
                      <a:pt x="202" y="788"/>
                      <a:pt x="202" y="788"/>
                      <a:pt x="202" y="788"/>
                    </a:cubicBezTo>
                    <a:cubicBezTo>
                      <a:pt x="202" y="686"/>
                      <a:pt x="202" y="686"/>
                      <a:pt x="202" y="686"/>
                    </a:cubicBezTo>
                    <a:cubicBezTo>
                      <a:pt x="202" y="677"/>
                      <a:pt x="201" y="669"/>
                      <a:pt x="199" y="661"/>
                    </a:cubicBezTo>
                    <a:cubicBezTo>
                      <a:pt x="197" y="654"/>
                      <a:pt x="193" y="647"/>
                      <a:pt x="188" y="642"/>
                    </a:cubicBezTo>
                    <a:cubicBezTo>
                      <a:pt x="184" y="637"/>
                      <a:pt x="177" y="633"/>
                      <a:pt x="169" y="630"/>
                    </a:cubicBezTo>
                    <a:cubicBezTo>
                      <a:pt x="162" y="628"/>
                      <a:pt x="152" y="626"/>
                      <a:pt x="141" y="626"/>
                    </a:cubicBezTo>
                    <a:cubicBezTo>
                      <a:pt x="122" y="626"/>
                      <a:pt x="108" y="630"/>
                      <a:pt x="97" y="636"/>
                    </a:cubicBezTo>
                    <a:cubicBezTo>
                      <a:pt x="86" y="643"/>
                      <a:pt x="79" y="653"/>
                      <a:pt x="77" y="668"/>
                    </a:cubicBezTo>
                    <a:cubicBezTo>
                      <a:pt x="101" y="670"/>
                      <a:pt x="101" y="670"/>
                      <a:pt x="101" y="670"/>
                    </a:cubicBezTo>
                    <a:cubicBezTo>
                      <a:pt x="102" y="663"/>
                      <a:pt x="106" y="657"/>
                      <a:pt x="112" y="653"/>
                    </a:cubicBezTo>
                    <a:cubicBezTo>
                      <a:pt x="118" y="649"/>
                      <a:pt x="127" y="647"/>
                      <a:pt x="140" y="647"/>
                    </a:cubicBezTo>
                    <a:cubicBezTo>
                      <a:pt x="153" y="647"/>
                      <a:pt x="162" y="650"/>
                      <a:pt x="167" y="656"/>
                    </a:cubicBezTo>
                    <a:cubicBezTo>
                      <a:pt x="173" y="662"/>
                      <a:pt x="176" y="671"/>
                      <a:pt x="176" y="685"/>
                    </a:cubicBezTo>
                    <a:cubicBezTo>
                      <a:pt x="176" y="691"/>
                      <a:pt x="176" y="691"/>
                      <a:pt x="176" y="691"/>
                    </a:cubicBezTo>
                    <a:cubicBezTo>
                      <a:pt x="149" y="692"/>
                      <a:pt x="149" y="692"/>
                      <a:pt x="149" y="692"/>
                    </a:cubicBezTo>
                    <a:cubicBezTo>
                      <a:pt x="139" y="692"/>
                      <a:pt x="129" y="693"/>
                      <a:pt x="119" y="695"/>
                    </a:cubicBezTo>
                    <a:cubicBezTo>
                      <a:pt x="110" y="696"/>
                      <a:pt x="101" y="699"/>
                      <a:pt x="94" y="703"/>
                    </a:cubicBezTo>
                    <a:cubicBezTo>
                      <a:pt x="86" y="707"/>
                      <a:pt x="80" y="712"/>
                      <a:pt x="76" y="719"/>
                    </a:cubicBezTo>
                    <a:cubicBezTo>
                      <a:pt x="71" y="725"/>
                      <a:pt x="69" y="734"/>
                      <a:pt x="69" y="745"/>
                    </a:cubicBezTo>
                    <a:cubicBezTo>
                      <a:pt x="69" y="753"/>
                      <a:pt x="70" y="760"/>
                      <a:pt x="73" y="766"/>
                    </a:cubicBezTo>
                    <a:cubicBezTo>
                      <a:pt x="75" y="771"/>
                      <a:pt x="79" y="776"/>
                      <a:pt x="84" y="780"/>
                    </a:cubicBezTo>
                    <a:cubicBezTo>
                      <a:pt x="88" y="784"/>
                      <a:pt x="94" y="787"/>
                      <a:pt x="101" y="789"/>
                    </a:cubicBezTo>
                    <a:cubicBezTo>
                      <a:pt x="107" y="791"/>
                      <a:pt x="115" y="792"/>
                      <a:pt x="122" y="792"/>
                    </a:cubicBezTo>
                    <a:cubicBezTo>
                      <a:pt x="135" y="792"/>
                      <a:pt x="146" y="789"/>
                      <a:pt x="155" y="785"/>
                    </a:cubicBezTo>
                    <a:cubicBezTo>
                      <a:pt x="164" y="780"/>
                      <a:pt x="171" y="774"/>
                      <a:pt x="177" y="767"/>
                    </a:cubicBezTo>
                    <a:lnTo>
                      <a:pt x="177" y="788"/>
                    </a:lnTo>
                    <a:close/>
                    <a:moveTo>
                      <a:pt x="176" y="727"/>
                    </a:moveTo>
                    <a:cubicBezTo>
                      <a:pt x="176" y="740"/>
                      <a:pt x="172" y="751"/>
                      <a:pt x="163" y="759"/>
                    </a:cubicBezTo>
                    <a:cubicBezTo>
                      <a:pt x="154" y="766"/>
                      <a:pt x="142" y="770"/>
                      <a:pt x="126" y="770"/>
                    </a:cubicBezTo>
                    <a:cubicBezTo>
                      <a:pt x="115" y="770"/>
                      <a:pt x="108" y="768"/>
                      <a:pt x="103" y="763"/>
                    </a:cubicBezTo>
                    <a:cubicBezTo>
                      <a:pt x="98" y="758"/>
                      <a:pt x="96" y="752"/>
                      <a:pt x="96" y="744"/>
                    </a:cubicBezTo>
                    <a:cubicBezTo>
                      <a:pt x="96" y="739"/>
                      <a:pt x="97" y="734"/>
                      <a:pt x="98" y="730"/>
                    </a:cubicBezTo>
                    <a:cubicBezTo>
                      <a:pt x="100" y="726"/>
                      <a:pt x="103" y="723"/>
                      <a:pt x="107" y="720"/>
                    </a:cubicBezTo>
                    <a:cubicBezTo>
                      <a:pt x="111" y="717"/>
                      <a:pt x="117" y="715"/>
                      <a:pt x="124" y="714"/>
                    </a:cubicBezTo>
                    <a:cubicBezTo>
                      <a:pt x="131" y="712"/>
                      <a:pt x="140" y="711"/>
                      <a:pt x="151" y="711"/>
                    </a:cubicBezTo>
                    <a:cubicBezTo>
                      <a:pt x="176" y="710"/>
                      <a:pt x="176" y="710"/>
                      <a:pt x="176" y="710"/>
                    </a:cubicBezTo>
                    <a:lnTo>
                      <a:pt x="176" y="727"/>
                    </a:lnTo>
                    <a:close/>
                    <a:moveTo>
                      <a:pt x="241" y="735"/>
                    </a:moveTo>
                    <a:cubicBezTo>
                      <a:pt x="241" y="755"/>
                      <a:pt x="245" y="769"/>
                      <a:pt x="253" y="779"/>
                    </a:cubicBezTo>
                    <a:cubicBezTo>
                      <a:pt x="261" y="788"/>
                      <a:pt x="274" y="793"/>
                      <a:pt x="291" y="793"/>
                    </a:cubicBezTo>
                    <a:cubicBezTo>
                      <a:pt x="302" y="793"/>
                      <a:pt x="311" y="791"/>
                      <a:pt x="320" y="786"/>
                    </a:cubicBezTo>
                    <a:cubicBezTo>
                      <a:pt x="329" y="782"/>
                      <a:pt x="337" y="774"/>
                      <a:pt x="345" y="764"/>
                    </a:cubicBezTo>
                    <a:cubicBezTo>
                      <a:pt x="345" y="788"/>
                      <a:pt x="345" y="788"/>
                      <a:pt x="345" y="788"/>
                    </a:cubicBezTo>
                    <a:cubicBezTo>
                      <a:pt x="371" y="788"/>
                      <a:pt x="371" y="788"/>
                      <a:pt x="371" y="788"/>
                    </a:cubicBezTo>
                    <a:cubicBezTo>
                      <a:pt x="371" y="631"/>
                      <a:pt x="371" y="631"/>
                      <a:pt x="371" y="631"/>
                    </a:cubicBezTo>
                    <a:cubicBezTo>
                      <a:pt x="345" y="631"/>
                      <a:pt x="345" y="631"/>
                      <a:pt x="345" y="631"/>
                    </a:cubicBezTo>
                    <a:cubicBezTo>
                      <a:pt x="345" y="724"/>
                      <a:pt x="345" y="724"/>
                      <a:pt x="345" y="724"/>
                    </a:cubicBezTo>
                    <a:cubicBezTo>
                      <a:pt x="345" y="732"/>
                      <a:pt x="344" y="739"/>
                      <a:pt x="341" y="744"/>
                    </a:cubicBezTo>
                    <a:cubicBezTo>
                      <a:pt x="338" y="748"/>
                      <a:pt x="334" y="753"/>
                      <a:pt x="329" y="758"/>
                    </a:cubicBezTo>
                    <a:cubicBezTo>
                      <a:pt x="320" y="766"/>
                      <a:pt x="309" y="770"/>
                      <a:pt x="297" y="770"/>
                    </a:cubicBezTo>
                    <a:cubicBezTo>
                      <a:pt x="287" y="770"/>
                      <a:pt x="279" y="767"/>
                      <a:pt x="274" y="761"/>
                    </a:cubicBezTo>
                    <a:cubicBezTo>
                      <a:pt x="269" y="755"/>
                      <a:pt x="267" y="745"/>
                      <a:pt x="267" y="730"/>
                    </a:cubicBezTo>
                    <a:cubicBezTo>
                      <a:pt x="267" y="631"/>
                      <a:pt x="267" y="631"/>
                      <a:pt x="267" y="631"/>
                    </a:cubicBezTo>
                    <a:cubicBezTo>
                      <a:pt x="241" y="631"/>
                      <a:pt x="241" y="631"/>
                      <a:pt x="241" y="631"/>
                    </a:cubicBezTo>
                    <a:lnTo>
                      <a:pt x="241" y="735"/>
                    </a:lnTo>
                    <a:close/>
                    <a:moveTo>
                      <a:pt x="425" y="737"/>
                    </a:moveTo>
                    <a:cubicBezTo>
                      <a:pt x="425" y="745"/>
                      <a:pt x="425" y="752"/>
                      <a:pt x="426" y="759"/>
                    </a:cubicBezTo>
                    <a:cubicBezTo>
                      <a:pt x="428" y="766"/>
                      <a:pt x="430" y="772"/>
                      <a:pt x="433" y="776"/>
                    </a:cubicBezTo>
                    <a:cubicBezTo>
                      <a:pt x="436" y="781"/>
                      <a:pt x="441" y="785"/>
                      <a:pt x="446" y="788"/>
                    </a:cubicBezTo>
                    <a:cubicBezTo>
                      <a:pt x="452" y="790"/>
                      <a:pt x="459" y="792"/>
                      <a:pt x="468" y="792"/>
                    </a:cubicBezTo>
                    <a:cubicBezTo>
                      <a:pt x="474" y="792"/>
                      <a:pt x="480" y="791"/>
                      <a:pt x="485" y="790"/>
                    </a:cubicBezTo>
                    <a:cubicBezTo>
                      <a:pt x="489" y="789"/>
                      <a:pt x="494" y="788"/>
                      <a:pt x="498" y="787"/>
                    </a:cubicBezTo>
                    <a:cubicBezTo>
                      <a:pt x="493" y="766"/>
                      <a:pt x="493" y="766"/>
                      <a:pt x="493" y="766"/>
                    </a:cubicBezTo>
                    <a:cubicBezTo>
                      <a:pt x="490" y="767"/>
                      <a:pt x="487" y="768"/>
                      <a:pt x="484" y="769"/>
                    </a:cubicBezTo>
                    <a:cubicBezTo>
                      <a:pt x="481" y="769"/>
                      <a:pt x="477" y="770"/>
                      <a:pt x="472" y="770"/>
                    </a:cubicBezTo>
                    <a:cubicBezTo>
                      <a:pt x="465" y="770"/>
                      <a:pt x="460" y="767"/>
                      <a:pt x="456" y="763"/>
                    </a:cubicBezTo>
                    <a:cubicBezTo>
                      <a:pt x="453" y="758"/>
                      <a:pt x="451" y="752"/>
                      <a:pt x="451" y="744"/>
                    </a:cubicBezTo>
                    <a:cubicBezTo>
                      <a:pt x="451" y="652"/>
                      <a:pt x="451" y="652"/>
                      <a:pt x="451" y="652"/>
                    </a:cubicBezTo>
                    <a:cubicBezTo>
                      <a:pt x="493" y="652"/>
                      <a:pt x="493" y="652"/>
                      <a:pt x="493" y="652"/>
                    </a:cubicBezTo>
                    <a:cubicBezTo>
                      <a:pt x="493" y="631"/>
                      <a:pt x="493" y="631"/>
                      <a:pt x="493" y="631"/>
                    </a:cubicBezTo>
                    <a:cubicBezTo>
                      <a:pt x="451" y="631"/>
                      <a:pt x="451" y="631"/>
                      <a:pt x="451" y="631"/>
                    </a:cubicBezTo>
                    <a:cubicBezTo>
                      <a:pt x="451" y="588"/>
                      <a:pt x="451" y="588"/>
                      <a:pt x="451" y="588"/>
                    </a:cubicBezTo>
                    <a:cubicBezTo>
                      <a:pt x="425" y="588"/>
                      <a:pt x="425" y="588"/>
                      <a:pt x="425" y="588"/>
                    </a:cubicBezTo>
                    <a:cubicBezTo>
                      <a:pt x="425" y="631"/>
                      <a:pt x="425" y="631"/>
                      <a:pt x="425" y="631"/>
                    </a:cubicBezTo>
                    <a:cubicBezTo>
                      <a:pt x="400" y="631"/>
                      <a:pt x="400" y="631"/>
                      <a:pt x="400" y="631"/>
                    </a:cubicBezTo>
                    <a:cubicBezTo>
                      <a:pt x="400" y="652"/>
                      <a:pt x="400" y="652"/>
                      <a:pt x="400" y="652"/>
                    </a:cubicBezTo>
                    <a:cubicBezTo>
                      <a:pt x="425" y="652"/>
                      <a:pt x="425" y="652"/>
                      <a:pt x="425" y="652"/>
                    </a:cubicBezTo>
                    <a:lnTo>
                      <a:pt x="425" y="737"/>
                    </a:lnTo>
                    <a:close/>
                    <a:moveTo>
                      <a:pt x="625" y="787"/>
                    </a:moveTo>
                    <a:cubicBezTo>
                      <a:pt x="635" y="783"/>
                      <a:pt x="643" y="778"/>
                      <a:pt x="650" y="770"/>
                    </a:cubicBezTo>
                    <a:cubicBezTo>
                      <a:pt x="656" y="763"/>
                      <a:pt x="661" y="754"/>
                      <a:pt x="665" y="744"/>
                    </a:cubicBezTo>
                    <a:cubicBezTo>
                      <a:pt x="668" y="734"/>
                      <a:pt x="670" y="722"/>
                      <a:pt x="670" y="709"/>
                    </a:cubicBezTo>
                    <a:cubicBezTo>
                      <a:pt x="670" y="696"/>
                      <a:pt x="668" y="685"/>
                      <a:pt x="665" y="675"/>
                    </a:cubicBezTo>
                    <a:cubicBezTo>
                      <a:pt x="661" y="665"/>
                      <a:pt x="656" y="656"/>
                      <a:pt x="650" y="649"/>
                    </a:cubicBezTo>
                    <a:cubicBezTo>
                      <a:pt x="643" y="642"/>
                      <a:pt x="635" y="636"/>
                      <a:pt x="626" y="632"/>
                    </a:cubicBezTo>
                    <a:cubicBezTo>
                      <a:pt x="617" y="628"/>
                      <a:pt x="606" y="626"/>
                      <a:pt x="594" y="626"/>
                    </a:cubicBezTo>
                    <a:cubicBezTo>
                      <a:pt x="583" y="626"/>
                      <a:pt x="572" y="628"/>
                      <a:pt x="563" y="632"/>
                    </a:cubicBezTo>
                    <a:cubicBezTo>
                      <a:pt x="553" y="636"/>
                      <a:pt x="545" y="642"/>
                      <a:pt x="539" y="649"/>
                    </a:cubicBezTo>
                    <a:cubicBezTo>
                      <a:pt x="532" y="656"/>
                      <a:pt x="527" y="665"/>
                      <a:pt x="523" y="676"/>
                    </a:cubicBezTo>
                    <a:cubicBezTo>
                      <a:pt x="520" y="686"/>
                      <a:pt x="518" y="697"/>
                      <a:pt x="518" y="710"/>
                    </a:cubicBezTo>
                    <a:cubicBezTo>
                      <a:pt x="518" y="723"/>
                      <a:pt x="520" y="735"/>
                      <a:pt x="523" y="745"/>
                    </a:cubicBezTo>
                    <a:cubicBezTo>
                      <a:pt x="526" y="755"/>
                      <a:pt x="531" y="764"/>
                      <a:pt x="538" y="771"/>
                    </a:cubicBezTo>
                    <a:cubicBezTo>
                      <a:pt x="544" y="778"/>
                      <a:pt x="552" y="784"/>
                      <a:pt x="562" y="787"/>
                    </a:cubicBezTo>
                    <a:cubicBezTo>
                      <a:pt x="571" y="791"/>
                      <a:pt x="581" y="793"/>
                      <a:pt x="593" y="793"/>
                    </a:cubicBezTo>
                    <a:cubicBezTo>
                      <a:pt x="605" y="793"/>
                      <a:pt x="616" y="791"/>
                      <a:pt x="625" y="787"/>
                    </a:cubicBezTo>
                    <a:close/>
                    <a:moveTo>
                      <a:pt x="572" y="767"/>
                    </a:moveTo>
                    <a:cubicBezTo>
                      <a:pt x="566" y="764"/>
                      <a:pt x="561" y="759"/>
                      <a:pt x="557" y="754"/>
                    </a:cubicBezTo>
                    <a:cubicBezTo>
                      <a:pt x="553" y="749"/>
                      <a:pt x="551" y="742"/>
                      <a:pt x="549" y="735"/>
                    </a:cubicBezTo>
                    <a:cubicBezTo>
                      <a:pt x="547" y="727"/>
                      <a:pt x="546" y="719"/>
                      <a:pt x="546" y="710"/>
                    </a:cubicBezTo>
                    <a:cubicBezTo>
                      <a:pt x="546" y="701"/>
                      <a:pt x="547" y="692"/>
                      <a:pt x="549" y="685"/>
                    </a:cubicBezTo>
                    <a:cubicBezTo>
                      <a:pt x="551" y="677"/>
                      <a:pt x="553" y="671"/>
                      <a:pt x="557" y="665"/>
                    </a:cubicBezTo>
                    <a:cubicBezTo>
                      <a:pt x="561" y="660"/>
                      <a:pt x="566" y="656"/>
                      <a:pt x="572" y="653"/>
                    </a:cubicBezTo>
                    <a:cubicBezTo>
                      <a:pt x="578" y="650"/>
                      <a:pt x="585" y="648"/>
                      <a:pt x="594" y="648"/>
                    </a:cubicBezTo>
                    <a:cubicBezTo>
                      <a:pt x="602" y="648"/>
                      <a:pt x="609" y="650"/>
                      <a:pt x="615" y="653"/>
                    </a:cubicBezTo>
                    <a:cubicBezTo>
                      <a:pt x="622" y="656"/>
                      <a:pt x="627" y="660"/>
                      <a:pt x="630" y="665"/>
                    </a:cubicBezTo>
                    <a:cubicBezTo>
                      <a:pt x="634" y="671"/>
                      <a:pt x="637" y="677"/>
                      <a:pt x="639" y="685"/>
                    </a:cubicBezTo>
                    <a:cubicBezTo>
                      <a:pt x="641" y="692"/>
                      <a:pt x="642" y="700"/>
                      <a:pt x="642" y="709"/>
                    </a:cubicBezTo>
                    <a:cubicBezTo>
                      <a:pt x="642" y="718"/>
                      <a:pt x="641" y="727"/>
                      <a:pt x="639" y="734"/>
                    </a:cubicBezTo>
                    <a:cubicBezTo>
                      <a:pt x="637" y="742"/>
                      <a:pt x="634" y="749"/>
                      <a:pt x="630" y="754"/>
                    </a:cubicBezTo>
                    <a:cubicBezTo>
                      <a:pt x="627" y="759"/>
                      <a:pt x="622" y="764"/>
                      <a:pt x="615" y="767"/>
                    </a:cubicBezTo>
                    <a:cubicBezTo>
                      <a:pt x="609" y="770"/>
                      <a:pt x="602" y="771"/>
                      <a:pt x="594" y="771"/>
                    </a:cubicBezTo>
                    <a:cubicBezTo>
                      <a:pt x="585" y="771"/>
                      <a:pt x="578" y="770"/>
                      <a:pt x="572" y="767"/>
                    </a:cubicBezTo>
                    <a:close/>
                    <a:moveTo>
                      <a:pt x="707" y="788"/>
                    </a:moveTo>
                    <a:cubicBezTo>
                      <a:pt x="734" y="788"/>
                      <a:pt x="734" y="788"/>
                      <a:pt x="734" y="788"/>
                    </a:cubicBezTo>
                    <a:cubicBezTo>
                      <a:pt x="734" y="695"/>
                      <a:pt x="734" y="695"/>
                      <a:pt x="734" y="695"/>
                    </a:cubicBezTo>
                    <a:cubicBezTo>
                      <a:pt x="734" y="686"/>
                      <a:pt x="735" y="679"/>
                      <a:pt x="739" y="674"/>
                    </a:cubicBezTo>
                    <a:cubicBezTo>
                      <a:pt x="742" y="669"/>
                      <a:pt x="745" y="665"/>
                      <a:pt x="748" y="662"/>
                    </a:cubicBezTo>
                    <a:cubicBezTo>
                      <a:pt x="758" y="653"/>
                      <a:pt x="767" y="649"/>
                      <a:pt x="778" y="649"/>
                    </a:cubicBezTo>
                    <a:cubicBezTo>
                      <a:pt x="787" y="649"/>
                      <a:pt x="793" y="652"/>
                      <a:pt x="798" y="657"/>
                    </a:cubicBezTo>
                    <a:cubicBezTo>
                      <a:pt x="803" y="663"/>
                      <a:pt x="805" y="672"/>
                      <a:pt x="805" y="686"/>
                    </a:cubicBezTo>
                    <a:cubicBezTo>
                      <a:pt x="805" y="788"/>
                      <a:pt x="805" y="788"/>
                      <a:pt x="805" y="788"/>
                    </a:cubicBezTo>
                    <a:cubicBezTo>
                      <a:pt x="832" y="788"/>
                      <a:pt x="832" y="788"/>
                      <a:pt x="832" y="788"/>
                    </a:cubicBezTo>
                    <a:cubicBezTo>
                      <a:pt x="832" y="689"/>
                      <a:pt x="832" y="689"/>
                      <a:pt x="832" y="689"/>
                    </a:cubicBezTo>
                    <a:cubicBezTo>
                      <a:pt x="832" y="683"/>
                      <a:pt x="833" y="677"/>
                      <a:pt x="836" y="673"/>
                    </a:cubicBezTo>
                    <a:cubicBezTo>
                      <a:pt x="838" y="668"/>
                      <a:pt x="842" y="664"/>
                      <a:pt x="846" y="660"/>
                    </a:cubicBezTo>
                    <a:cubicBezTo>
                      <a:pt x="851" y="656"/>
                      <a:pt x="855" y="653"/>
                      <a:pt x="861" y="652"/>
                    </a:cubicBezTo>
                    <a:cubicBezTo>
                      <a:pt x="866" y="650"/>
                      <a:pt x="870" y="649"/>
                      <a:pt x="875" y="649"/>
                    </a:cubicBezTo>
                    <a:cubicBezTo>
                      <a:pt x="880" y="649"/>
                      <a:pt x="884" y="650"/>
                      <a:pt x="887" y="651"/>
                    </a:cubicBezTo>
                    <a:cubicBezTo>
                      <a:pt x="890" y="652"/>
                      <a:pt x="893" y="654"/>
                      <a:pt x="896" y="657"/>
                    </a:cubicBezTo>
                    <a:cubicBezTo>
                      <a:pt x="898" y="659"/>
                      <a:pt x="900" y="663"/>
                      <a:pt x="901" y="668"/>
                    </a:cubicBezTo>
                    <a:cubicBezTo>
                      <a:pt x="902" y="673"/>
                      <a:pt x="903" y="679"/>
                      <a:pt x="903" y="686"/>
                    </a:cubicBezTo>
                    <a:cubicBezTo>
                      <a:pt x="903" y="788"/>
                      <a:pt x="903" y="788"/>
                      <a:pt x="903" y="788"/>
                    </a:cubicBezTo>
                    <a:cubicBezTo>
                      <a:pt x="929" y="788"/>
                      <a:pt x="929" y="788"/>
                      <a:pt x="929" y="788"/>
                    </a:cubicBezTo>
                    <a:cubicBezTo>
                      <a:pt x="929" y="680"/>
                      <a:pt x="929" y="680"/>
                      <a:pt x="929" y="680"/>
                    </a:cubicBezTo>
                    <a:cubicBezTo>
                      <a:pt x="929" y="661"/>
                      <a:pt x="925" y="647"/>
                      <a:pt x="917" y="639"/>
                    </a:cubicBezTo>
                    <a:cubicBezTo>
                      <a:pt x="908" y="631"/>
                      <a:pt x="896" y="626"/>
                      <a:pt x="881" y="626"/>
                    </a:cubicBezTo>
                    <a:cubicBezTo>
                      <a:pt x="871" y="626"/>
                      <a:pt x="861" y="629"/>
                      <a:pt x="852" y="634"/>
                    </a:cubicBezTo>
                    <a:cubicBezTo>
                      <a:pt x="843" y="639"/>
                      <a:pt x="835" y="646"/>
                      <a:pt x="827" y="656"/>
                    </a:cubicBezTo>
                    <a:cubicBezTo>
                      <a:pt x="824" y="646"/>
                      <a:pt x="819" y="639"/>
                      <a:pt x="811" y="634"/>
                    </a:cubicBezTo>
                    <a:cubicBezTo>
                      <a:pt x="804" y="629"/>
                      <a:pt x="795" y="626"/>
                      <a:pt x="783" y="626"/>
                    </a:cubicBezTo>
                    <a:cubicBezTo>
                      <a:pt x="774" y="626"/>
                      <a:pt x="765" y="629"/>
                      <a:pt x="757" y="634"/>
                    </a:cubicBezTo>
                    <a:cubicBezTo>
                      <a:pt x="748" y="638"/>
                      <a:pt x="741" y="646"/>
                      <a:pt x="734" y="655"/>
                    </a:cubicBezTo>
                    <a:cubicBezTo>
                      <a:pt x="734" y="631"/>
                      <a:pt x="734" y="631"/>
                      <a:pt x="734" y="631"/>
                    </a:cubicBezTo>
                    <a:cubicBezTo>
                      <a:pt x="707" y="631"/>
                      <a:pt x="707" y="631"/>
                      <a:pt x="707" y="631"/>
                    </a:cubicBezTo>
                    <a:lnTo>
                      <a:pt x="707" y="788"/>
                    </a:lnTo>
                    <a:close/>
                    <a:moveTo>
                      <a:pt x="1073" y="787"/>
                    </a:moveTo>
                    <a:cubicBezTo>
                      <a:pt x="1083" y="783"/>
                      <a:pt x="1091" y="778"/>
                      <a:pt x="1097" y="770"/>
                    </a:cubicBezTo>
                    <a:cubicBezTo>
                      <a:pt x="1104" y="763"/>
                      <a:pt x="1109" y="754"/>
                      <a:pt x="1113" y="744"/>
                    </a:cubicBezTo>
                    <a:cubicBezTo>
                      <a:pt x="1116" y="734"/>
                      <a:pt x="1118" y="722"/>
                      <a:pt x="1118" y="709"/>
                    </a:cubicBezTo>
                    <a:cubicBezTo>
                      <a:pt x="1118" y="696"/>
                      <a:pt x="1116" y="685"/>
                      <a:pt x="1113" y="675"/>
                    </a:cubicBezTo>
                    <a:cubicBezTo>
                      <a:pt x="1109" y="665"/>
                      <a:pt x="1104" y="656"/>
                      <a:pt x="1098" y="649"/>
                    </a:cubicBezTo>
                    <a:cubicBezTo>
                      <a:pt x="1091" y="642"/>
                      <a:pt x="1083" y="636"/>
                      <a:pt x="1074" y="632"/>
                    </a:cubicBezTo>
                    <a:cubicBezTo>
                      <a:pt x="1065" y="628"/>
                      <a:pt x="1054" y="626"/>
                      <a:pt x="1042" y="626"/>
                    </a:cubicBezTo>
                    <a:cubicBezTo>
                      <a:pt x="1031" y="626"/>
                      <a:pt x="1020" y="628"/>
                      <a:pt x="1011" y="632"/>
                    </a:cubicBezTo>
                    <a:cubicBezTo>
                      <a:pt x="1001" y="636"/>
                      <a:pt x="993" y="642"/>
                      <a:pt x="987" y="649"/>
                    </a:cubicBezTo>
                    <a:cubicBezTo>
                      <a:pt x="980" y="656"/>
                      <a:pt x="975" y="665"/>
                      <a:pt x="971" y="676"/>
                    </a:cubicBezTo>
                    <a:cubicBezTo>
                      <a:pt x="968" y="686"/>
                      <a:pt x="966" y="697"/>
                      <a:pt x="966" y="710"/>
                    </a:cubicBezTo>
                    <a:cubicBezTo>
                      <a:pt x="966" y="723"/>
                      <a:pt x="967" y="735"/>
                      <a:pt x="971" y="745"/>
                    </a:cubicBezTo>
                    <a:cubicBezTo>
                      <a:pt x="974" y="755"/>
                      <a:pt x="979" y="764"/>
                      <a:pt x="986" y="771"/>
                    </a:cubicBezTo>
                    <a:cubicBezTo>
                      <a:pt x="992" y="778"/>
                      <a:pt x="1000" y="784"/>
                      <a:pt x="1009" y="787"/>
                    </a:cubicBezTo>
                    <a:cubicBezTo>
                      <a:pt x="1019" y="791"/>
                      <a:pt x="1029" y="793"/>
                      <a:pt x="1041" y="793"/>
                    </a:cubicBezTo>
                    <a:cubicBezTo>
                      <a:pt x="1053" y="793"/>
                      <a:pt x="1064" y="791"/>
                      <a:pt x="1073" y="787"/>
                    </a:cubicBezTo>
                    <a:close/>
                    <a:moveTo>
                      <a:pt x="1020" y="767"/>
                    </a:moveTo>
                    <a:cubicBezTo>
                      <a:pt x="1014" y="764"/>
                      <a:pt x="1009" y="759"/>
                      <a:pt x="1005" y="754"/>
                    </a:cubicBezTo>
                    <a:cubicBezTo>
                      <a:pt x="1001" y="749"/>
                      <a:pt x="998" y="742"/>
                      <a:pt x="997" y="735"/>
                    </a:cubicBezTo>
                    <a:cubicBezTo>
                      <a:pt x="995" y="727"/>
                      <a:pt x="994" y="719"/>
                      <a:pt x="994" y="710"/>
                    </a:cubicBezTo>
                    <a:cubicBezTo>
                      <a:pt x="994" y="701"/>
                      <a:pt x="995" y="692"/>
                      <a:pt x="997" y="685"/>
                    </a:cubicBezTo>
                    <a:cubicBezTo>
                      <a:pt x="998" y="677"/>
                      <a:pt x="1001" y="671"/>
                      <a:pt x="1005" y="665"/>
                    </a:cubicBezTo>
                    <a:cubicBezTo>
                      <a:pt x="1009" y="660"/>
                      <a:pt x="1014" y="656"/>
                      <a:pt x="1020" y="653"/>
                    </a:cubicBezTo>
                    <a:cubicBezTo>
                      <a:pt x="1026" y="650"/>
                      <a:pt x="1033" y="648"/>
                      <a:pt x="1042" y="648"/>
                    </a:cubicBezTo>
                    <a:cubicBezTo>
                      <a:pt x="1050" y="648"/>
                      <a:pt x="1057" y="650"/>
                      <a:pt x="1063" y="653"/>
                    </a:cubicBezTo>
                    <a:cubicBezTo>
                      <a:pt x="1069" y="656"/>
                      <a:pt x="1074" y="660"/>
                      <a:pt x="1078" y="665"/>
                    </a:cubicBezTo>
                    <a:cubicBezTo>
                      <a:pt x="1082" y="671"/>
                      <a:pt x="1085" y="677"/>
                      <a:pt x="1087" y="685"/>
                    </a:cubicBezTo>
                    <a:cubicBezTo>
                      <a:pt x="1089" y="692"/>
                      <a:pt x="1090" y="700"/>
                      <a:pt x="1090" y="709"/>
                    </a:cubicBezTo>
                    <a:cubicBezTo>
                      <a:pt x="1090" y="718"/>
                      <a:pt x="1089" y="727"/>
                      <a:pt x="1087" y="734"/>
                    </a:cubicBezTo>
                    <a:cubicBezTo>
                      <a:pt x="1085" y="742"/>
                      <a:pt x="1082" y="749"/>
                      <a:pt x="1078" y="754"/>
                    </a:cubicBezTo>
                    <a:cubicBezTo>
                      <a:pt x="1074" y="759"/>
                      <a:pt x="1069" y="764"/>
                      <a:pt x="1063" y="767"/>
                    </a:cubicBezTo>
                    <a:cubicBezTo>
                      <a:pt x="1057" y="770"/>
                      <a:pt x="1050" y="771"/>
                      <a:pt x="1042" y="771"/>
                    </a:cubicBezTo>
                    <a:cubicBezTo>
                      <a:pt x="1033" y="771"/>
                      <a:pt x="1026" y="770"/>
                      <a:pt x="1020" y="767"/>
                    </a:cubicBezTo>
                    <a:close/>
                    <a:moveTo>
                      <a:pt x="1164" y="737"/>
                    </a:moveTo>
                    <a:cubicBezTo>
                      <a:pt x="1164" y="745"/>
                      <a:pt x="1165" y="752"/>
                      <a:pt x="1166" y="759"/>
                    </a:cubicBezTo>
                    <a:cubicBezTo>
                      <a:pt x="1167" y="766"/>
                      <a:pt x="1169" y="772"/>
                      <a:pt x="1173" y="776"/>
                    </a:cubicBezTo>
                    <a:cubicBezTo>
                      <a:pt x="1176" y="781"/>
                      <a:pt x="1180" y="785"/>
                      <a:pt x="1186" y="788"/>
                    </a:cubicBezTo>
                    <a:cubicBezTo>
                      <a:pt x="1191" y="790"/>
                      <a:pt x="1198" y="792"/>
                      <a:pt x="1207" y="792"/>
                    </a:cubicBezTo>
                    <a:cubicBezTo>
                      <a:pt x="1214" y="792"/>
                      <a:pt x="1219" y="791"/>
                      <a:pt x="1224" y="790"/>
                    </a:cubicBezTo>
                    <a:cubicBezTo>
                      <a:pt x="1229" y="789"/>
                      <a:pt x="1233" y="788"/>
                      <a:pt x="1237" y="787"/>
                    </a:cubicBezTo>
                    <a:cubicBezTo>
                      <a:pt x="1233" y="766"/>
                      <a:pt x="1233" y="766"/>
                      <a:pt x="1233" y="766"/>
                    </a:cubicBezTo>
                    <a:cubicBezTo>
                      <a:pt x="1230" y="767"/>
                      <a:pt x="1227" y="768"/>
                      <a:pt x="1224" y="769"/>
                    </a:cubicBezTo>
                    <a:cubicBezTo>
                      <a:pt x="1220" y="769"/>
                      <a:pt x="1216" y="770"/>
                      <a:pt x="1212" y="770"/>
                    </a:cubicBezTo>
                    <a:cubicBezTo>
                      <a:pt x="1205" y="770"/>
                      <a:pt x="1199" y="767"/>
                      <a:pt x="1196" y="763"/>
                    </a:cubicBezTo>
                    <a:cubicBezTo>
                      <a:pt x="1193" y="758"/>
                      <a:pt x="1191" y="752"/>
                      <a:pt x="1191" y="744"/>
                    </a:cubicBezTo>
                    <a:cubicBezTo>
                      <a:pt x="1191" y="652"/>
                      <a:pt x="1191" y="652"/>
                      <a:pt x="1191" y="652"/>
                    </a:cubicBezTo>
                    <a:cubicBezTo>
                      <a:pt x="1232" y="652"/>
                      <a:pt x="1232" y="652"/>
                      <a:pt x="1232" y="652"/>
                    </a:cubicBezTo>
                    <a:cubicBezTo>
                      <a:pt x="1232" y="631"/>
                      <a:pt x="1232" y="631"/>
                      <a:pt x="1232" y="631"/>
                    </a:cubicBezTo>
                    <a:cubicBezTo>
                      <a:pt x="1191" y="631"/>
                      <a:pt x="1191" y="631"/>
                      <a:pt x="1191" y="631"/>
                    </a:cubicBezTo>
                    <a:cubicBezTo>
                      <a:pt x="1191" y="588"/>
                      <a:pt x="1191" y="588"/>
                      <a:pt x="1191" y="588"/>
                    </a:cubicBezTo>
                    <a:cubicBezTo>
                      <a:pt x="1164" y="588"/>
                      <a:pt x="1164" y="588"/>
                      <a:pt x="1164" y="588"/>
                    </a:cubicBezTo>
                    <a:cubicBezTo>
                      <a:pt x="1164" y="631"/>
                      <a:pt x="1164" y="631"/>
                      <a:pt x="1164" y="631"/>
                    </a:cubicBezTo>
                    <a:cubicBezTo>
                      <a:pt x="1140" y="631"/>
                      <a:pt x="1140" y="631"/>
                      <a:pt x="1140" y="631"/>
                    </a:cubicBezTo>
                    <a:cubicBezTo>
                      <a:pt x="1140" y="652"/>
                      <a:pt x="1140" y="652"/>
                      <a:pt x="1140" y="652"/>
                    </a:cubicBezTo>
                    <a:cubicBezTo>
                      <a:pt x="1164" y="652"/>
                      <a:pt x="1164" y="652"/>
                      <a:pt x="1164" y="652"/>
                    </a:cubicBezTo>
                    <a:lnTo>
                      <a:pt x="1164" y="737"/>
                    </a:lnTo>
                    <a:close/>
                    <a:moveTo>
                      <a:pt x="1270" y="602"/>
                    </a:moveTo>
                    <a:cubicBezTo>
                      <a:pt x="1298" y="602"/>
                      <a:pt x="1298" y="602"/>
                      <a:pt x="1298" y="602"/>
                    </a:cubicBezTo>
                    <a:cubicBezTo>
                      <a:pt x="1298" y="571"/>
                      <a:pt x="1298" y="571"/>
                      <a:pt x="1298" y="571"/>
                    </a:cubicBezTo>
                    <a:cubicBezTo>
                      <a:pt x="1270" y="571"/>
                      <a:pt x="1270" y="571"/>
                      <a:pt x="1270" y="571"/>
                    </a:cubicBezTo>
                    <a:lnTo>
                      <a:pt x="1270" y="602"/>
                    </a:lnTo>
                    <a:close/>
                    <a:moveTo>
                      <a:pt x="1270" y="788"/>
                    </a:moveTo>
                    <a:cubicBezTo>
                      <a:pt x="1297" y="788"/>
                      <a:pt x="1297" y="788"/>
                      <a:pt x="1297" y="788"/>
                    </a:cubicBezTo>
                    <a:cubicBezTo>
                      <a:pt x="1297" y="631"/>
                      <a:pt x="1297" y="631"/>
                      <a:pt x="1297" y="631"/>
                    </a:cubicBezTo>
                    <a:cubicBezTo>
                      <a:pt x="1270" y="631"/>
                      <a:pt x="1270" y="631"/>
                      <a:pt x="1270" y="631"/>
                    </a:cubicBezTo>
                    <a:lnTo>
                      <a:pt x="1270" y="788"/>
                    </a:lnTo>
                    <a:close/>
                    <a:moveTo>
                      <a:pt x="1386" y="788"/>
                    </a:moveTo>
                    <a:cubicBezTo>
                      <a:pt x="1414" y="788"/>
                      <a:pt x="1414" y="788"/>
                      <a:pt x="1414" y="788"/>
                    </a:cubicBezTo>
                    <a:cubicBezTo>
                      <a:pt x="1477" y="631"/>
                      <a:pt x="1477" y="631"/>
                      <a:pt x="1477" y="631"/>
                    </a:cubicBezTo>
                    <a:cubicBezTo>
                      <a:pt x="1448" y="631"/>
                      <a:pt x="1448" y="631"/>
                      <a:pt x="1448" y="631"/>
                    </a:cubicBezTo>
                    <a:cubicBezTo>
                      <a:pt x="1401" y="759"/>
                      <a:pt x="1401" y="759"/>
                      <a:pt x="1401" y="759"/>
                    </a:cubicBezTo>
                    <a:cubicBezTo>
                      <a:pt x="1354" y="631"/>
                      <a:pt x="1354" y="631"/>
                      <a:pt x="1354" y="631"/>
                    </a:cubicBezTo>
                    <a:cubicBezTo>
                      <a:pt x="1323" y="631"/>
                      <a:pt x="1323" y="631"/>
                      <a:pt x="1323" y="631"/>
                    </a:cubicBezTo>
                    <a:lnTo>
                      <a:pt x="1386" y="788"/>
                    </a:lnTo>
                    <a:close/>
                    <a:moveTo>
                      <a:pt x="1598" y="744"/>
                    </a:moveTo>
                    <a:cubicBezTo>
                      <a:pt x="1596" y="753"/>
                      <a:pt x="1592" y="760"/>
                      <a:pt x="1586" y="764"/>
                    </a:cubicBezTo>
                    <a:cubicBezTo>
                      <a:pt x="1580" y="769"/>
                      <a:pt x="1570" y="772"/>
                      <a:pt x="1557" y="772"/>
                    </a:cubicBezTo>
                    <a:cubicBezTo>
                      <a:pt x="1549" y="772"/>
                      <a:pt x="1543" y="771"/>
                      <a:pt x="1537" y="768"/>
                    </a:cubicBezTo>
                    <a:cubicBezTo>
                      <a:pt x="1531" y="765"/>
                      <a:pt x="1526" y="761"/>
                      <a:pt x="1522" y="756"/>
                    </a:cubicBezTo>
                    <a:cubicBezTo>
                      <a:pt x="1518" y="751"/>
                      <a:pt x="1515" y="745"/>
                      <a:pt x="1513" y="738"/>
                    </a:cubicBezTo>
                    <a:cubicBezTo>
                      <a:pt x="1511" y="732"/>
                      <a:pt x="1510" y="724"/>
                      <a:pt x="1510" y="716"/>
                    </a:cubicBezTo>
                    <a:cubicBezTo>
                      <a:pt x="1626" y="716"/>
                      <a:pt x="1626" y="716"/>
                      <a:pt x="1626" y="716"/>
                    </a:cubicBezTo>
                    <a:cubicBezTo>
                      <a:pt x="1626" y="703"/>
                      <a:pt x="1626" y="703"/>
                      <a:pt x="1626" y="703"/>
                    </a:cubicBezTo>
                    <a:cubicBezTo>
                      <a:pt x="1626" y="692"/>
                      <a:pt x="1625" y="682"/>
                      <a:pt x="1622" y="672"/>
                    </a:cubicBezTo>
                    <a:cubicBezTo>
                      <a:pt x="1619" y="663"/>
                      <a:pt x="1615" y="655"/>
                      <a:pt x="1610" y="648"/>
                    </a:cubicBezTo>
                    <a:cubicBezTo>
                      <a:pt x="1604" y="641"/>
                      <a:pt x="1597" y="636"/>
                      <a:pt x="1588" y="632"/>
                    </a:cubicBezTo>
                    <a:cubicBezTo>
                      <a:pt x="1580" y="628"/>
                      <a:pt x="1569" y="626"/>
                      <a:pt x="1557" y="626"/>
                    </a:cubicBezTo>
                    <a:cubicBezTo>
                      <a:pt x="1546" y="626"/>
                      <a:pt x="1536" y="628"/>
                      <a:pt x="1527" y="632"/>
                    </a:cubicBezTo>
                    <a:cubicBezTo>
                      <a:pt x="1518" y="636"/>
                      <a:pt x="1510" y="641"/>
                      <a:pt x="1504" y="648"/>
                    </a:cubicBezTo>
                    <a:cubicBezTo>
                      <a:pt x="1497" y="655"/>
                      <a:pt x="1492" y="664"/>
                      <a:pt x="1488" y="675"/>
                    </a:cubicBezTo>
                    <a:cubicBezTo>
                      <a:pt x="1485" y="685"/>
                      <a:pt x="1483" y="697"/>
                      <a:pt x="1483" y="711"/>
                    </a:cubicBezTo>
                    <a:cubicBezTo>
                      <a:pt x="1483" y="737"/>
                      <a:pt x="1489" y="757"/>
                      <a:pt x="1502" y="771"/>
                    </a:cubicBezTo>
                    <a:cubicBezTo>
                      <a:pt x="1515" y="786"/>
                      <a:pt x="1533" y="793"/>
                      <a:pt x="1557" y="793"/>
                    </a:cubicBezTo>
                    <a:cubicBezTo>
                      <a:pt x="1577" y="793"/>
                      <a:pt x="1593" y="789"/>
                      <a:pt x="1604" y="780"/>
                    </a:cubicBezTo>
                    <a:cubicBezTo>
                      <a:pt x="1614" y="771"/>
                      <a:pt x="1621" y="759"/>
                      <a:pt x="1624" y="744"/>
                    </a:cubicBezTo>
                    <a:lnTo>
                      <a:pt x="1598" y="744"/>
                    </a:lnTo>
                    <a:close/>
                    <a:moveTo>
                      <a:pt x="1510" y="697"/>
                    </a:moveTo>
                    <a:cubicBezTo>
                      <a:pt x="1512" y="680"/>
                      <a:pt x="1516" y="668"/>
                      <a:pt x="1524" y="659"/>
                    </a:cubicBezTo>
                    <a:cubicBezTo>
                      <a:pt x="1532" y="651"/>
                      <a:pt x="1543" y="647"/>
                      <a:pt x="1557" y="647"/>
                    </a:cubicBezTo>
                    <a:cubicBezTo>
                      <a:pt x="1564" y="647"/>
                      <a:pt x="1571" y="648"/>
                      <a:pt x="1576" y="650"/>
                    </a:cubicBezTo>
                    <a:cubicBezTo>
                      <a:pt x="1582" y="653"/>
                      <a:pt x="1586" y="656"/>
                      <a:pt x="1590" y="661"/>
                    </a:cubicBezTo>
                    <a:cubicBezTo>
                      <a:pt x="1593" y="665"/>
                      <a:pt x="1596" y="670"/>
                      <a:pt x="1597" y="676"/>
                    </a:cubicBezTo>
                    <a:cubicBezTo>
                      <a:pt x="1599" y="682"/>
                      <a:pt x="1600" y="689"/>
                      <a:pt x="1600" y="697"/>
                    </a:cubicBezTo>
                    <a:lnTo>
                      <a:pt x="1510" y="697"/>
                    </a:lnTo>
                    <a:close/>
                    <a:moveTo>
                      <a:pt x="115" y="1091"/>
                    </a:moveTo>
                    <a:cubicBezTo>
                      <a:pt x="113" y="1099"/>
                      <a:pt x="109" y="1106"/>
                      <a:pt x="103" y="1111"/>
                    </a:cubicBezTo>
                    <a:cubicBezTo>
                      <a:pt x="97" y="1116"/>
                      <a:pt x="87" y="1118"/>
                      <a:pt x="74" y="1118"/>
                    </a:cubicBezTo>
                    <a:cubicBezTo>
                      <a:pt x="66" y="1118"/>
                      <a:pt x="60" y="1117"/>
                      <a:pt x="54" y="1114"/>
                    </a:cubicBezTo>
                    <a:cubicBezTo>
                      <a:pt x="48" y="1111"/>
                      <a:pt x="43" y="1107"/>
                      <a:pt x="39" y="1102"/>
                    </a:cubicBezTo>
                    <a:cubicBezTo>
                      <a:pt x="35" y="1097"/>
                      <a:pt x="32" y="1092"/>
                      <a:pt x="30" y="1085"/>
                    </a:cubicBezTo>
                    <a:cubicBezTo>
                      <a:pt x="28" y="1078"/>
                      <a:pt x="27" y="1071"/>
                      <a:pt x="27" y="1063"/>
                    </a:cubicBezTo>
                    <a:cubicBezTo>
                      <a:pt x="143" y="1063"/>
                      <a:pt x="143" y="1063"/>
                      <a:pt x="143" y="1063"/>
                    </a:cubicBezTo>
                    <a:cubicBezTo>
                      <a:pt x="143" y="1049"/>
                      <a:pt x="143" y="1049"/>
                      <a:pt x="143" y="1049"/>
                    </a:cubicBezTo>
                    <a:cubicBezTo>
                      <a:pt x="143" y="1038"/>
                      <a:pt x="142" y="1028"/>
                      <a:pt x="139" y="1019"/>
                    </a:cubicBezTo>
                    <a:cubicBezTo>
                      <a:pt x="137" y="1009"/>
                      <a:pt x="132" y="1001"/>
                      <a:pt x="127" y="994"/>
                    </a:cubicBezTo>
                    <a:cubicBezTo>
                      <a:pt x="121" y="988"/>
                      <a:pt x="114" y="982"/>
                      <a:pt x="105" y="979"/>
                    </a:cubicBezTo>
                    <a:cubicBezTo>
                      <a:pt x="97" y="975"/>
                      <a:pt x="86" y="973"/>
                      <a:pt x="74" y="973"/>
                    </a:cubicBezTo>
                    <a:cubicBezTo>
                      <a:pt x="63" y="973"/>
                      <a:pt x="53" y="975"/>
                      <a:pt x="44" y="978"/>
                    </a:cubicBezTo>
                    <a:cubicBezTo>
                      <a:pt x="35" y="982"/>
                      <a:pt x="27" y="988"/>
                      <a:pt x="21" y="995"/>
                    </a:cubicBezTo>
                    <a:cubicBezTo>
                      <a:pt x="14" y="1002"/>
                      <a:pt x="9" y="1011"/>
                      <a:pt x="5" y="1021"/>
                    </a:cubicBezTo>
                    <a:cubicBezTo>
                      <a:pt x="2" y="1032"/>
                      <a:pt x="0" y="1044"/>
                      <a:pt x="0" y="1057"/>
                    </a:cubicBezTo>
                    <a:cubicBezTo>
                      <a:pt x="0" y="1083"/>
                      <a:pt x="6" y="1103"/>
                      <a:pt x="19" y="1118"/>
                    </a:cubicBezTo>
                    <a:cubicBezTo>
                      <a:pt x="32" y="1132"/>
                      <a:pt x="50" y="1140"/>
                      <a:pt x="74" y="1140"/>
                    </a:cubicBezTo>
                    <a:cubicBezTo>
                      <a:pt x="94" y="1140"/>
                      <a:pt x="110" y="1135"/>
                      <a:pt x="121" y="1126"/>
                    </a:cubicBezTo>
                    <a:cubicBezTo>
                      <a:pt x="132" y="1118"/>
                      <a:pt x="138" y="1106"/>
                      <a:pt x="141" y="1091"/>
                    </a:cubicBezTo>
                    <a:lnTo>
                      <a:pt x="115" y="1091"/>
                    </a:lnTo>
                    <a:close/>
                    <a:moveTo>
                      <a:pt x="27" y="1043"/>
                    </a:moveTo>
                    <a:cubicBezTo>
                      <a:pt x="29" y="1027"/>
                      <a:pt x="33" y="1014"/>
                      <a:pt x="41" y="1006"/>
                    </a:cubicBezTo>
                    <a:cubicBezTo>
                      <a:pt x="49" y="997"/>
                      <a:pt x="60" y="993"/>
                      <a:pt x="74" y="993"/>
                    </a:cubicBezTo>
                    <a:cubicBezTo>
                      <a:pt x="82" y="993"/>
                      <a:pt x="88" y="994"/>
                      <a:pt x="94" y="997"/>
                    </a:cubicBezTo>
                    <a:cubicBezTo>
                      <a:pt x="99" y="999"/>
                      <a:pt x="104" y="1003"/>
                      <a:pt x="107" y="1007"/>
                    </a:cubicBezTo>
                    <a:cubicBezTo>
                      <a:pt x="110" y="1011"/>
                      <a:pt x="113" y="1016"/>
                      <a:pt x="115" y="1023"/>
                    </a:cubicBezTo>
                    <a:cubicBezTo>
                      <a:pt x="116" y="1029"/>
                      <a:pt x="117" y="1035"/>
                      <a:pt x="117" y="1043"/>
                    </a:cubicBezTo>
                    <a:lnTo>
                      <a:pt x="27" y="1043"/>
                    </a:lnTo>
                    <a:close/>
                    <a:moveTo>
                      <a:pt x="180" y="1135"/>
                    </a:moveTo>
                    <a:cubicBezTo>
                      <a:pt x="207" y="1135"/>
                      <a:pt x="207" y="1135"/>
                      <a:pt x="207" y="1135"/>
                    </a:cubicBezTo>
                    <a:cubicBezTo>
                      <a:pt x="207" y="1042"/>
                      <a:pt x="207" y="1042"/>
                      <a:pt x="207" y="1042"/>
                    </a:cubicBezTo>
                    <a:cubicBezTo>
                      <a:pt x="207" y="1034"/>
                      <a:pt x="208" y="1027"/>
                      <a:pt x="211" y="1022"/>
                    </a:cubicBezTo>
                    <a:cubicBezTo>
                      <a:pt x="213" y="1017"/>
                      <a:pt x="217" y="1013"/>
                      <a:pt x="222" y="1008"/>
                    </a:cubicBezTo>
                    <a:cubicBezTo>
                      <a:pt x="227" y="1004"/>
                      <a:pt x="232" y="1001"/>
                      <a:pt x="238" y="999"/>
                    </a:cubicBezTo>
                    <a:cubicBezTo>
                      <a:pt x="244" y="997"/>
                      <a:pt x="249" y="996"/>
                      <a:pt x="255" y="996"/>
                    </a:cubicBezTo>
                    <a:cubicBezTo>
                      <a:pt x="266" y="996"/>
                      <a:pt x="274" y="999"/>
                      <a:pt x="280" y="1004"/>
                    </a:cubicBezTo>
                    <a:cubicBezTo>
                      <a:pt x="285" y="1010"/>
                      <a:pt x="287" y="1021"/>
                      <a:pt x="287" y="1035"/>
                    </a:cubicBezTo>
                    <a:cubicBezTo>
                      <a:pt x="287" y="1135"/>
                      <a:pt x="287" y="1135"/>
                      <a:pt x="287" y="1135"/>
                    </a:cubicBezTo>
                    <a:cubicBezTo>
                      <a:pt x="314" y="1135"/>
                      <a:pt x="314" y="1135"/>
                      <a:pt x="314" y="1135"/>
                    </a:cubicBezTo>
                    <a:cubicBezTo>
                      <a:pt x="314" y="1030"/>
                      <a:pt x="314" y="1030"/>
                      <a:pt x="314" y="1030"/>
                    </a:cubicBezTo>
                    <a:cubicBezTo>
                      <a:pt x="314" y="1011"/>
                      <a:pt x="310" y="997"/>
                      <a:pt x="301" y="987"/>
                    </a:cubicBezTo>
                    <a:cubicBezTo>
                      <a:pt x="292" y="978"/>
                      <a:pt x="279" y="973"/>
                      <a:pt x="261" y="973"/>
                    </a:cubicBezTo>
                    <a:cubicBezTo>
                      <a:pt x="251" y="973"/>
                      <a:pt x="241" y="975"/>
                      <a:pt x="232" y="979"/>
                    </a:cubicBezTo>
                    <a:cubicBezTo>
                      <a:pt x="223" y="984"/>
                      <a:pt x="214" y="991"/>
                      <a:pt x="206" y="1002"/>
                    </a:cubicBezTo>
                    <a:cubicBezTo>
                      <a:pt x="206" y="978"/>
                      <a:pt x="206" y="978"/>
                      <a:pt x="206" y="978"/>
                    </a:cubicBezTo>
                    <a:cubicBezTo>
                      <a:pt x="180" y="978"/>
                      <a:pt x="180" y="978"/>
                      <a:pt x="180" y="978"/>
                    </a:cubicBezTo>
                    <a:lnTo>
                      <a:pt x="180" y="1135"/>
                    </a:lnTo>
                    <a:close/>
                    <a:moveTo>
                      <a:pt x="353" y="1149"/>
                    </a:moveTo>
                    <a:cubicBezTo>
                      <a:pt x="355" y="1166"/>
                      <a:pt x="362" y="1179"/>
                      <a:pt x="374" y="1186"/>
                    </a:cubicBezTo>
                    <a:cubicBezTo>
                      <a:pt x="386" y="1193"/>
                      <a:pt x="402" y="1197"/>
                      <a:pt x="423" y="1197"/>
                    </a:cubicBezTo>
                    <a:cubicBezTo>
                      <a:pt x="437" y="1197"/>
                      <a:pt x="449" y="1195"/>
                      <a:pt x="458" y="1191"/>
                    </a:cubicBezTo>
                    <a:cubicBezTo>
                      <a:pt x="467" y="1187"/>
                      <a:pt x="474" y="1181"/>
                      <a:pt x="479" y="1173"/>
                    </a:cubicBezTo>
                    <a:cubicBezTo>
                      <a:pt x="485" y="1166"/>
                      <a:pt x="488" y="1157"/>
                      <a:pt x="490" y="1146"/>
                    </a:cubicBezTo>
                    <a:cubicBezTo>
                      <a:pt x="492" y="1135"/>
                      <a:pt x="493" y="1123"/>
                      <a:pt x="493" y="1109"/>
                    </a:cubicBezTo>
                    <a:cubicBezTo>
                      <a:pt x="493" y="978"/>
                      <a:pt x="493" y="978"/>
                      <a:pt x="493" y="978"/>
                    </a:cubicBezTo>
                    <a:cubicBezTo>
                      <a:pt x="467" y="978"/>
                      <a:pt x="467" y="978"/>
                      <a:pt x="467" y="978"/>
                    </a:cubicBezTo>
                    <a:cubicBezTo>
                      <a:pt x="467" y="998"/>
                      <a:pt x="467" y="998"/>
                      <a:pt x="467" y="998"/>
                    </a:cubicBezTo>
                    <a:cubicBezTo>
                      <a:pt x="460" y="988"/>
                      <a:pt x="452" y="982"/>
                      <a:pt x="443" y="978"/>
                    </a:cubicBezTo>
                    <a:cubicBezTo>
                      <a:pt x="435" y="975"/>
                      <a:pt x="426" y="973"/>
                      <a:pt x="417" y="973"/>
                    </a:cubicBezTo>
                    <a:cubicBezTo>
                      <a:pt x="406" y="973"/>
                      <a:pt x="397" y="975"/>
                      <a:pt x="388" y="979"/>
                    </a:cubicBezTo>
                    <a:cubicBezTo>
                      <a:pt x="380" y="982"/>
                      <a:pt x="372" y="988"/>
                      <a:pt x="366" y="995"/>
                    </a:cubicBezTo>
                    <a:cubicBezTo>
                      <a:pt x="360" y="1002"/>
                      <a:pt x="355" y="1010"/>
                      <a:pt x="352" y="1020"/>
                    </a:cubicBezTo>
                    <a:cubicBezTo>
                      <a:pt x="349" y="1030"/>
                      <a:pt x="347" y="1041"/>
                      <a:pt x="347" y="1053"/>
                    </a:cubicBezTo>
                    <a:cubicBezTo>
                      <a:pt x="347" y="1064"/>
                      <a:pt x="349" y="1074"/>
                      <a:pt x="351" y="1083"/>
                    </a:cubicBezTo>
                    <a:cubicBezTo>
                      <a:pt x="354" y="1093"/>
                      <a:pt x="358" y="1101"/>
                      <a:pt x="364" y="1108"/>
                    </a:cubicBezTo>
                    <a:cubicBezTo>
                      <a:pt x="369" y="1116"/>
                      <a:pt x="376" y="1121"/>
                      <a:pt x="385" y="1125"/>
                    </a:cubicBezTo>
                    <a:cubicBezTo>
                      <a:pt x="393" y="1130"/>
                      <a:pt x="403" y="1132"/>
                      <a:pt x="414" y="1132"/>
                    </a:cubicBezTo>
                    <a:cubicBezTo>
                      <a:pt x="426" y="1132"/>
                      <a:pt x="436" y="1129"/>
                      <a:pt x="444" y="1125"/>
                    </a:cubicBezTo>
                    <a:cubicBezTo>
                      <a:pt x="453" y="1120"/>
                      <a:pt x="460" y="1113"/>
                      <a:pt x="466" y="1105"/>
                    </a:cubicBezTo>
                    <a:cubicBezTo>
                      <a:pt x="466" y="1122"/>
                      <a:pt x="466" y="1122"/>
                      <a:pt x="466" y="1122"/>
                    </a:cubicBezTo>
                    <a:cubicBezTo>
                      <a:pt x="466" y="1139"/>
                      <a:pt x="463" y="1153"/>
                      <a:pt x="457" y="1162"/>
                    </a:cubicBezTo>
                    <a:cubicBezTo>
                      <a:pt x="450" y="1171"/>
                      <a:pt x="439" y="1176"/>
                      <a:pt x="422" y="1176"/>
                    </a:cubicBezTo>
                    <a:cubicBezTo>
                      <a:pt x="409" y="1176"/>
                      <a:pt x="399" y="1174"/>
                      <a:pt x="392" y="1170"/>
                    </a:cubicBezTo>
                    <a:cubicBezTo>
                      <a:pt x="386" y="1166"/>
                      <a:pt x="382" y="1159"/>
                      <a:pt x="380" y="1149"/>
                    </a:cubicBezTo>
                    <a:lnTo>
                      <a:pt x="353" y="1149"/>
                    </a:lnTo>
                    <a:close/>
                    <a:moveTo>
                      <a:pt x="467" y="1056"/>
                    </a:moveTo>
                    <a:cubicBezTo>
                      <a:pt x="467" y="1065"/>
                      <a:pt x="466" y="1073"/>
                      <a:pt x="463" y="1079"/>
                    </a:cubicBezTo>
                    <a:cubicBezTo>
                      <a:pt x="461" y="1086"/>
                      <a:pt x="458" y="1092"/>
                      <a:pt x="453" y="1096"/>
                    </a:cubicBezTo>
                    <a:cubicBezTo>
                      <a:pt x="449" y="1101"/>
                      <a:pt x="444" y="1104"/>
                      <a:pt x="438" y="1106"/>
                    </a:cubicBezTo>
                    <a:cubicBezTo>
                      <a:pt x="433" y="1109"/>
                      <a:pt x="426" y="1110"/>
                      <a:pt x="419" y="1110"/>
                    </a:cubicBezTo>
                    <a:cubicBezTo>
                      <a:pt x="414" y="1110"/>
                      <a:pt x="409" y="1109"/>
                      <a:pt x="403" y="1107"/>
                    </a:cubicBezTo>
                    <a:cubicBezTo>
                      <a:pt x="398" y="1105"/>
                      <a:pt x="393" y="1101"/>
                      <a:pt x="389" y="1097"/>
                    </a:cubicBezTo>
                    <a:cubicBezTo>
                      <a:pt x="385" y="1093"/>
                      <a:pt x="382" y="1087"/>
                      <a:pt x="379" y="1079"/>
                    </a:cubicBezTo>
                    <a:cubicBezTo>
                      <a:pt x="377" y="1072"/>
                      <a:pt x="376" y="1063"/>
                      <a:pt x="376" y="1053"/>
                    </a:cubicBezTo>
                    <a:cubicBezTo>
                      <a:pt x="376" y="1042"/>
                      <a:pt x="377" y="1033"/>
                      <a:pt x="379" y="1026"/>
                    </a:cubicBezTo>
                    <a:cubicBezTo>
                      <a:pt x="381" y="1019"/>
                      <a:pt x="385" y="1013"/>
                      <a:pt x="389" y="1008"/>
                    </a:cubicBezTo>
                    <a:cubicBezTo>
                      <a:pt x="393" y="1003"/>
                      <a:pt x="398" y="1000"/>
                      <a:pt x="403" y="998"/>
                    </a:cubicBezTo>
                    <a:cubicBezTo>
                      <a:pt x="409" y="996"/>
                      <a:pt x="415" y="995"/>
                      <a:pt x="421" y="995"/>
                    </a:cubicBezTo>
                    <a:cubicBezTo>
                      <a:pt x="427" y="995"/>
                      <a:pt x="433" y="996"/>
                      <a:pt x="439" y="998"/>
                    </a:cubicBezTo>
                    <a:cubicBezTo>
                      <a:pt x="444" y="999"/>
                      <a:pt x="449" y="1003"/>
                      <a:pt x="453" y="1007"/>
                    </a:cubicBezTo>
                    <a:cubicBezTo>
                      <a:pt x="458" y="1012"/>
                      <a:pt x="461" y="1017"/>
                      <a:pt x="463" y="1024"/>
                    </a:cubicBezTo>
                    <a:cubicBezTo>
                      <a:pt x="466" y="1031"/>
                      <a:pt x="467" y="1040"/>
                      <a:pt x="467" y="1050"/>
                    </a:cubicBezTo>
                    <a:lnTo>
                      <a:pt x="467" y="1056"/>
                    </a:lnTo>
                    <a:close/>
                    <a:moveTo>
                      <a:pt x="535" y="948"/>
                    </a:moveTo>
                    <a:cubicBezTo>
                      <a:pt x="563" y="948"/>
                      <a:pt x="563" y="948"/>
                      <a:pt x="563" y="948"/>
                    </a:cubicBezTo>
                    <a:cubicBezTo>
                      <a:pt x="563" y="918"/>
                      <a:pt x="563" y="918"/>
                      <a:pt x="563" y="918"/>
                    </a:cubicBezTo>
                    <a:cubicBezTo>
                      <a:pt x="535" y="918"/>
                      <a:pt x="535" y="918"/>
                      <a:pt x="535" y="918"/>
                    </a:cubicBezTo>
                    <a:lnTo>
                      <a:pt x="535" y="948"/>
                    </a:lnTo>
                    <a:close/>
                    <a:moveTo>
                      <a:pt x="536" y="1135"/>
                    </a:moveTo>
                    <a:cubicBezTo>
                      <a:pt x="562" y="1135"/>
                      <a:pt x="562" y="1135"/>
                      <a:pt x="562" y="1135"/>
                    </a:cubicBezTo>
                    <a:cubicBezTo>
                      <a:pt x="562" y="978"/>
                      <a:pt x="562" y="978"/>
                      <a:pt x="562" y="978"/>
                    </a:cubicBezTo>
                    <a:cubicBezTo>
                      <a:pt x="536" y="978"/>
                      <a:pt x="536" y="978"/>
                      <a:pt x="536" y="978"/>
                    </a:cubicBezTo>
                    <a:lnTo>
                      <a:pt x="536" y="1135"/>
                    </a:lnTo>
                    <a:close/>
                    <a:moveTo>
                      <a:pt x="608" y="1135"/>
                    </a:moveTo>
                    <a:cubicBezTo>
                      <a:pt x="634" y="1135"/>
                      <a:pt x="634" y="1135"/>
                      <a:pt x="634" y="1135"/>
                    </a:cubicBezTo>
                    <a:cubicBezTo>
                      <a:pt x="634" y="1042"/>
                      <a:pt x="634" y="1042"/>
                      <a:pt x="634" y="1042"/>
                    </a:cubicBezTo>
                    <a:cubicBezTo>
                      <a:pt x="634" y="1034"/>
                      <a:pt x="636" y="1027"/>
                      <a:pt x="638" y="1022"/>
                    </a:cubicBezTo>
                    <a:cubicBezTo>
                      <a:pt x="641" y="1017"/>
                      <a:pt x="645" y="1013"/>
                      <a:pt x="650" y="1008"/>
                    </a:cubicBezTo>
                    <a:cubicBezTo>
                      <a:pt x="655" y="1004"/>
                      <a:pt x="660" y="1001"/>
                      <a:pt x="666" y="999"/>
                    </a:cubicBezTo>
                    <a:cubicBezTo>
                      <a:pt x="671" y="997"/>
                      <a:pt x="677" y="996"/>
                      <a:pt x="683" y="996"/>
                    </a:cubicBezTo>
                    <a:cubicBezTo>
                      <a:pt x="694" y="996"/>
                      <a:pt x="702" y="999"/>
                      <a:pt x="707" y="1004"/>
                    </a:cubicBezTo>
                    <a:cubicBezTo>
                      <a:pt x="713" y="1010"/>
                      <a:pt x="715" y="1021"/>
                      <a:pt x="715" y="1035"/>
                    </a:cubicBezTo>
                    <a:cubicBezTo>
                      <a:pt x="715" y="1135"/>
                      <a:pt x="715" y="1135"/>
                      <a:pt x="715" y="1135"/>
                    </a:cubicBezTo>
                    <a:cubicBezTo>
                      <a:pt x="742" y="1135"/>
                      <a:pt x="742" y="1135"/>
                      <a:pt x="742" y="1135"/>
                    </a:cubicBezTo>
                    <a:cubicBezTo>
                      <a:pt x="742" y="1030"/>
                      <a:pt x="742" y="1030"/>
                      <a:pt x="742" y="1030"/>
                    </a:cubicBezTo>
                    <a:cubicBezTo>
                      <a:pt x="742" y="1011"/>
                      <a:pt x="737" y="997"/>
                      <a:pt x="729" y="987"/>
                    </a:cubicBezTo>
                    <a:cubicBezTo>
                      <a:pt x="720" y="978"/>
                      <a:pt x="707" y="973"/>
                      <a:pt x="689" y="973"/>
                    </a:cubicBezTo>
                    <a:cubicBezTo>
                      <a:pt x="679" y="973"/>
                      <a:pt x="669" y="975"/>
                      <a:pt x="660" y="979"/>
                    </a:cubicBezTo>
                    <a:cubicBezTo>
                      <a:pt x="650" y="984"/>
                      <a:pt x="642" y="991"/>
                      <a:pt x="634" y="1002"/>
                    </a:cubicBezTo>
                    <a:cubicBezTo>
                      <a:pt x="634" y="978"/>
                      <a:pt x="634" y="978"/>
                      <a:pt x="634" y="978"/>
                    </a:cubicBezTo>
                    <a:cubicBezTo>
                      <a:pt x="608" y="978"/>
                      <a:pt x="608" y="978"/>
                      <a:pt x="608" y="978"/>
                    </a:cubicBezTo>
                    <a:lnTo>
                      <a:pt x="608" y="1135"/>
                    </a:lnTo>
                    <a:close/>
                    <a:moveTo>
                      <a:pt x="890" y="1091"/>
                    </a:moveTo>
                    <a:cubicBezTo>
                      <a:pt x="887" y="1099"/>
                      <a:pt x="883" y="1106"/>
                      <a:pt x="877" y="1111"/>
                    </a:cubicBezTo>
                    <a:cubicBezTo>
                      <a:pt x="871" y="1116"/>
                      <a:pt x="862" y="1118"/>
                      <a:pt x="848" y="1118"/>
                    </a:cubicBezTo>
                    <a:cubicBezTo>
                      <a:pt x="841" y="1118"/>
                      <a:pt x="834" y="1117"/>
                      <a:pt x="828" y="1114"/>
                    </a:cubicBezTo>
                    <a:cubicBezTo>
                      <a:pt x="822" y="1111"/>
                      <a:pt x="817" y="1107"/>
                      <a:pt x="813" y="1102"/>
                    </a:cubicBezTo>
                    <a:cubicBezTo>
                      <a:pt x="809" y="1097"/>
                      <a:pt x="806" y="1092"/>
                      <a:pt x="804" y="1085"/>
                    </a:cubicBezTo>
                    <a:cubicBezTo>
                      <a:pt x="802" y="1078"/>
                      <a:pt x="801" y="1071"/>
                      <a:pt x="801" y="1063"/>
                    </a:cubicBezTo>
                    <a:cubicBezTo>
                      <a:pt x="918" y="1063"/>
                      <a:pt x="918" y="1063"/>
                      <a:pt x="918" y="1063"/>
                    </a:cubicBezTo>
                    <a:cubicBezTo>
                      <a:pt x="918" y="1049"/>
                      <a:pt x="918" y="1049"/>
                      <a:pt x="918" y="1049"/>
                    </a:cubicBezTo>
                    <a:cubicBezTo>
                      <a:pt x="918" y="1038"/>
                      <a:pt x="916" y="1028"/>
                      <a:pt x="914" y="1019"/>
                    </a:cubicBezTo>
                    <a:cubicBezTo>
                      <a:pt x="911" y="1009"/>
                      <a:pt x="907" y="1001"/>
                      <a:pt x="901" y="994"/>
                    </a:cubicBezTo>
                    <a:cubicBezTo>
                      <a:pt x="896" y="988"/>
                      <a:pt x="888" y="982"/>
                      <a:pt x="880" y="979"/>
                    </a:cubicBezTo>
                    <a:cubicBezTo>
                      <a:pt x="871" y="975"/>
                      <a:pt x="861" y="973"/>
                      <a:pt x="848" y="973"/>
                    </a:cubicBezTo>
                    <a:cubicBezTo>
                      <a:pt x="838" y="973"/>
                      <a:pt x="828" y="975"/>
                      <a:pt x="819" y="978"/>
                    </a:cubicBezTo>
                    <a:cubicBezTo>
                      <a:pt x="810" y="982"/>
                      <a:pt x="802" y="988"/>
                      <a:pt x="795" y="995"/>
                    </a:cubicBezTo>
                    <a:cubicBezTo>
                      <a:pt x="788" y="1002"/>
                      <a:pt x="783" y="1011"/>
                      <a:pt x="780" y="1021"/>
                    </a:cubicBezTo>
                    <a:cubicBezTo>
                      <a:pt x="776" y="1032"/>
                      <a:pt x="774" y="1044"/>
                      <a:pt x="774" y="1057"/>
                    </a:cubicBezTo>
                    <a:cubicBezTo>
                      <a:pt x="774" y="1083"/>
                      <a:pt x="781" y="1103"/>
                      <a:pt x="793" y="1118"/>
                    </a:cubicBezTo>
                    <a:cubicBezTo>
                      <a:pt x="806" y="1132"/>
                      <a:pt x="824" y="1140"/>
                      <a:pt x="848" y="1140"/>
                    </a:cubicBezTo>
                    <a:cubicBezTo>
                      <a:pt x="869" y="1140"/>
                      <a:pt x="884" y="1135"/>
                      <a:pt x="895" y="1126"/>
                    </a:cubicBezTo>
                    <a:cubicBezTo>
                      <a:pt x="906" y="1118"/>
                      <a:pt x="913" y="1106"/>
                      <a:pt x="915" y="1091"/>
                    </a:cubicBezTo>
                    <a:lnTo>
                      <a:pt x="890" y="1091"/>
                    </a:lnTo>
                    <a:close/>
                    <a:moveTo>
                      <a:pt x="802" y="1043"/>
                    </a:moveTo>
                    <a:cubicBezTo>
                      <a:pt x="803" y="1027"/>
                      <a:pt x="808" y="1014"/>
                      <a:pt x="815" y="1006"/>
                    </a:cubicBezTo>
                    <a:cubicBezTo>
                      <a:pt x="823" y="997"/>
                      <a:pt x="834" y="993"/>
                      <a:pt x="848" y="993"/>
                    </a:cubicBezTo>
                    <a:cubicBezTo>
                      <a:pt x="856" y="993"/>
                      <a:pt x="862" y="994"/>
                      <a:pt x="868" y="997"/>
                    </a:cubicBezTo>
                    <a:cubicBezTo>
                      <a:pt x="873" y="999"/>
                      <a:pt x="878" y="1003"/>
                      <a:pt x="881" y="1007"/>
                    </a:cubicBezTo>
                    <a:cubicBezTo>
                      <a:pt x="885" y="1011"/>
                      <a:pt x="887" y="1016"/>
                      <a:pt x="889" y="1023"/>
                    </a:cubicBezTo>
                    <a:cubicBezTo>
                      <a:pt x="890" y="1029"/>
                      <a:pt x="891" y="1035"/>
                      <a:pt x="891" y="1043"/>
                    </a:cubicBezTo>
                    <a:lnTo>
                      <a:pt x="802" y="1043"/>
                    </a:lnTo>
                    <a:close/>
                    <a:moveTo>
                      <a:pt x="1062" y="1091"/>
                    </a:moveTo>
                    <a:cubicBezTo>
                      <a:pt x="1060" y="1099"/>
                      <a:pt x="1056" y="1106"/>
                      <a:pt x="1050" y="1111"/>
                    </a:cubicBezTo>
                    <a:cubicBezTo>
                      <a:pt x="1044" y="1116"/>
                      <a:pt x="1034" y="1118"/>
                      <a:pt x="1021" y="1118"/>
                    </a:cubicBezTo>
                    <a:cubicBezTo>
                      <a:pt x="1013" y="1118"/>
                      <a:pt x="1007" y="1117"/>
                      <a:pt x="1001" y="1114"/>
                    </a:cubicBezTo>
                    <a:cubicBezTo>
                      <a:pt x="995" y="1111"/>
                      <a:pt x="990" y="1107"/>
                      <a:pt x="986" y="1102"/>
                    </a:cubicBezTo>
                    <a:cubicBezTo>
                      <a:pt x="982" y="1097"/>
                      <a:pt x="979" y="1092"/>
                      <a:pt x="977" y="1085"/>
                    </a:cubicBezTo>
                    <a:cubicBezTo>
                      <a:pt x="975" y="1078"/>
                      <a:pt x="974" y="1071"/>
                      <a:pt x="974" y="1063"/>
                    </a:cubicBezTo>
                    <a:cubicBezTo>
                      <a:pt x="1090" y="1063"/>
                      <a:pt x="1090" y="1063"/>
                      <a:pt x="1090" y="1063"/>
                    </a:cubicBezTo>
                    <a:cubicBezTo>
                      <a:pt x="1090" y="1049"/>
                      <a:pt x="1090" y="1049"/>
                      <a:pt x="1090" y="1049"/>
                    </a:cubicBezTo>
                    <a:cubicBezTo>
                      <a:pt x="1090" y="1038"/>
                      <a:pt x="1089" y="1028"/>
                      <a:pt x="1086" y="1019"/>
                    </a:cubicBezTo>
                    <a:cubicBezTo>
                      <a:pt x="1083" y="1009"/>
                      <a:pt x="1079" y="1001"/>
                      <a:pt x="1074" y="994"/>
                    </a:cubicBezTo>
                    <a:cubicBezTo>
                      <a:pt x="1068" y="988"/>
                      <a:pt x="1061" y="982"/>
                      <a:pt x="1052" y="979"/>
                    </a:cubicBezTo>
                    <a:cubicBezTo>
                      <a:pt x="1044" y="975"/>
                      <a:pt x="1033" y="973"/>
                      <a:pt x="1021" y="973"/>
                    </a:cubicBezTo>
                    <a:cubicBezTo>
                      <a:pt x="1010" y="973"/>
                      <a:pt x="1000" y="975"/>
                      <a:pt x="991" y="978"/>
                    </a:cubicBezTo>
                    <a:cubicBezTo>
                      <a:pt x="982" y="982"/>
                      <a:pt x="974" y="988"/>
                      <a:pt x="968" y="995"/>
                    </a:cubicBezTo>
                    <a:cubicBezTo>
                      <a:pt x="961" y="1002"/>
                      <a:pt x="956" y="1011"/>
                      <a:pt x="952" y="1021"/>
                    </a:cubicBezTo>
                    <a:cubicBezTo>
                      <a:pt x="949" y="1032"/>
                      <a:pt x="947" y="1044"/>
                      <a:pt x="947" y="1057"/>
                    </a:cubicBezTo>
                    <a:cubicBezTo>
                      <a:pt x="947" y="1083"/>
                      <a:pt x="953" y="1103"/>
                      <a:pt x="966" y="1118"/>
                    </a:cubicBezTo>
                    <a:cubicBezTo>
                      <a:pt x="979" y="1132"/>
                      <a:pt x="997" y="1140"/>
                      <a:pt x="1021" y="1140"/>
                    </a:cubicBezTo>
                    <a:cubicBezTo>
                      <a:pt x="1041" y="1140"/>
                      <a:pt x="1057" y="1135"/>
                      <a:pt x="1068" y="1126"/>
                    </a:cubicBezTo>
                    <a:cubicBezTo>
                      <a:pt x="1078" y="1118"/>
                      <a:pt x="1085" y="1106"/>
                      <a:pt x="1088" y="1091"/>
                    </a:cubicBezTo>
                    <a:lnTo>
                      <a:pt x="1062" y="1091"/>
                    </a:lnTo>
                    <a:close/>
                    <a:moveTo>
                      <a:pt x="974" y="1043"/>
                    </a:moveTo>
                    <a:cubicBezTo>
                      <a:pt x="976" y="1027"/>
                      <a:pt x="980" y="1014"/>
                      <a:pt x="988" y="1006"/>
                    </a:cubicBezTo>
                    <a:cubicBezTo>
                      <a:pt x="996" y="997"/>
                      <a:pt x="1007" y="993"/>
                      <a:pt x="1021" y="993"/>
                    </a:cubicBezTo>
                    <a:cubicBezTo>
                      <a:pt x="1028" y="993"/>
                      <a:pt x="1035" y="994"/>
                      <a:pt x="1040" y="997"/>
                    </a:cubicBezTo>
                    <a:cubicBezTo>
                      <a:pt x="1046" y="999"/>
                      <a:pt x="1050" y="1003"/>
                      <a:pt x="1054" y="1007"/>
                    </a:cubicBezTo>
                    <a:cubicBezTo>
                      <a:pt x="1057" y="1011"/>
                      <a:pt x="1060" y="1016"/>
                      <a:pt x="1061" y="1023"/>
                    </a:cubicBezTo>
                    <a:cubicBezTo>
                      <a:pt x="1063" y="1029"/>
                      <a:pt x="1064" y="1035"/>
                      <a:pt x="1064" y="1043"/>
                    </a:cubicBezTo>
                    <a:lnTo>
                      <a:pt x="974" y="1043"/>
                    </a:lnTo>
                    <a:close/>
                    <a:moveTo>
                      <a:pt x="1127" y="1135"/>
                    </a:moveTo>
                    <a:cubicBezTo>
                      <a:pt x="1153" y="1135"/>
                      <a:pt x="1153" y="1135"/>
                      <a:pt x="1153" y="1135"/>
                    </a:cubicBezTo>
                    <a:cubicBezTo>
                      <a:pt x="1153" y="1041"/>
                      <a:pt x="1153" y="1041"/>
                      <a:pt x="1153" y="1041"/>
                    </a:cubicBezTo>
                    <a:cubicBezTo>
                      <a:pt x="1153" y="1035"/>
                      <a:pt x="1155" y="1029"/>
                      <a:pt x="1157" y="1024"/>
                    </a:cubicBezTo>
                    <a:cubicBezTo>
                      <a:pt x="1160" y="1019"/>
                      <a:pt x="1163" y="1014"/>
                      <a:pt x="1168" y="1010"/>
                    </a:cubicBezTo>
                    <a:cubicBezTo>
                      <a:pt x="1172" y="1006"/>
                      <a:pt x="1177" y="1003"/>
                      <a:pt x="1182" y="1002"/>
                    </a:cubicBezTo>
                    <a:cubicBezTo>
                      <a:pt x="1187" y="1000"/>
                      <a:pt x="1192" y="999"/>
                      <a:pt x="1197" y="999"/>
                    </a:cubicBezTo>
                    <a:cubicBezTo>
                      <a:pt x="1199" y="999"/>
                      <a:pt x="1202" y="999"/>
                      <a:pt x="1204" y="1000"/>
                    </a:cubicBezTo>
                    <a:cubicBezTo>
                      <a:pt x="1206" y="1000"/>
                      <a:pt x="1208" y="1000"/>
                      <a:pt x="1210" y="1001"/>
                    </a:cubicBezTo>
                    <a:cubicBezTo>
                      <a:pt x="1213" y="976"/>
                      <a:pt x="1213" y="976"/>
                      <a:pt x="1213" y="976"/>
                    </a:cubicBezTo>
                    <a:cubicBezTo>
                      <a:pt x="1209" y="975"/>
                      <a:pt x="1205" y="975"/>
                      <a:pt x="1199" y="975"/>
                    </a:cubicBezTo>
                    <a:cubicBezTo>
                      <a:pt x="1190" y="975"/>
                      <a:pt x="1182" y="977"/>
                      <a:pt x="1174" y="982"/>
                    </a:cubicBezTo>
                    <a:cubicBezTo>
                      <a:pt x="1166" y="987"/>
                      <a:pt x="1159" y="993"/>
                      <a:pt x="1153" y="1002"/>
                    </a:cubicBezTo>
                    <a:cubicBezTo>
                      <a:pt x="1153" y="978"/>
                      <a:pt x="1153" y="978"/>
                      <a:pt x="1153" y="978"/>
                    </a:cubicBezTo>
                    <a:cubicBezTo>
                      <a:pt x="1127" y="978"/>
                      <a:pt x="1127" y="978"/>
                      <a:pt x="1127" y="978"/>
                    </a:cubicBezTo>
                    <a:lnTo>
                      <a:pt x="1127" y="1135"/>
                    </a:lnTo>
                    <a:close/>
                    <a:moveTo>
                      <a:pt x="1237" y="948"/>
                    </a:moveTo>
                    <a:cubicBezTo>
                      <a:pt x="1266" y="948"/>
                      <a:pt x="1266" y="948"/>
                      <a:pt x="1266" y="948"/>
                    </a:cubicBezTo>
                    <a:cubicBezTo>
                      <a:pt x="1266" y="918"/>
                      <a:pt x="1266" y="918"/>
                      <a:pt x="1266" y="918"/>
                    </a:cubicBezTo>
                    <a:cubicBezTo>
                      <a:pt x="1237" y="918"/>
                      <a:pt x="1237" y="918"/>
                      <a:pt x="1237" y="918"/>
                    </a:cubicBezTo>
                    <a:lnTo>
                      <a:pt x="1237" y="948"/>
                    </a:lnTo>
                    <a:close/>
                    <a:moveTo>
                      <a:pt x="1238" y="1135"/>
                    </a:moveTo>
                    <a:cubicBezTo>
                      <a:pt x="1265" y="1135"/>
                      <a:pt x="1265" y="1135"/>
                      <a:pt x="1265" y="1135"/>
                    </a:cubicBezTo>
                    <a:cubicBezTo>
                      <a:pt x="1265" y="978"/>
                      <a:pt x="1265" y="978"/>
                      <a:pt x="1265" y="978"/>
                    </a:cubicBezTo>
                    <a:cubicBezTo>
                      <a:pt x="1238" y="978"/>
                      <a:pt x="1238" y="978"/>
                      <a:pt x="1238" y="978"/>
                    </a:cubicBezTo>
                    <a:lnTo>
                      <a:pt x="1238" y="1135"/>
                    </a:lnTo>
                    <a:close/>
                    <a:moveTo>
                      <a:pt x="1308" y="1135"/>
                    </a:moveTo>
                    <a:cubicBezTo>
                      <a:pt x="1334" y="1135"/>
                      <a:pt x="1334" y="1135"/>
                      <a:pt x="1334" y="1135"/>
                    </a:cubicBezTo>
                    <a:cubicBezTo>
                      <a:pt x="1334" y="1042"/>
                      <a:pt x="1334" y="1042"/>
                      <a:pt x="1334" y="1042"/>
                    </a:cubicBezTo>
                    <a:cubicBezTo>
                      <a:pt x="1334" y="1034"/>
                      <a:pt x="1336" y="1027"/>
                      <a:pt x="1338" y="1022"/>
                    </a:cubicBezTo>
                    <a:cubicBezTo>
                      <a:pt x="1341" y="1017"/>
                      <a:pt x="1345" y="1013"/>
                      <a:pt x="1350" y="1008"/>
                    </a:cubicBezTo>
                    <a:cubicBezTo>
                      <a:pt x="1354" y="1004"/>
                      <a:pt x="1360" y="1001"/>
                      <a:pt x="1365" y="999"/>
                    </a:cubicBezTo>
                    <a:cubicBezTo>
                      <a:pt x="1371" y="997"/>
                      <a:pt x="1377" y="996"/>
                      <a:pt x="1383" y="996"/>
                    </a:cubicBezTo>
                    <a:cubicBezTo>
                      <a:pt x="1394" y="996"/>
                      <a:pt x="1402" y="999"/>
                      <a:pt x="1407" y="1004"/>
                    </a:cubicBezTo>
                    <a:cubicBezTo>
                      <a:pt x="1412" y="1010"/>
                      <a:pt x="1415" y="1021"/>
                      <a:pt x="1415" y="1035"/>
                    </a:cubicBezTo>
                    <a:cubicBezTo>
                      <a:pt x="1415" y="1135"/>
                      <a:pt x="1415" y="1135"/>
                      <a:pt x="1415" y="1135"/>
                    </a:cubicBezTo>
                    <a:cubicBezTo>
                      <a:pt x="1442" y="1135"/>
                      <a:pt x="1442" y="1135"/>
                      <a:pt x="1442" y="1135"/>
                    </a:cubicBezTo>
                    <a:cubicBezTo>
                      <a:pt x="1442" y="1030"/>
                      <a:pt x="1442" y="1030"/>
                      <a:pt x="1442" y="1030"/>
                    </a:cubicBezTo>
                    <a:cubicBezTo>
                      <a:pt x="1442" y="1011"/>
                      <a:pt x="1437" y="997"/>
                      <a:pt x="1429" y="987"/>
                    </a:cubicBezTo>
                    <a:cubicBezTo>
                      <a:pt x="1420" y="978"/>
                      <a:pt x="1407" y="973"/>
                      <a:pt x="1389" y="973"/>
                    </a:cubicBezTo>
                    <a:cubicBezTo>
                      <a:pt x="1379" y="973"/>
                      <a:pt x="1369" y="975"/>
                      <a:pt x="1360" y="979"/>
                    </a:cubicBezTo>
                    <a:cubicBezTo>
                      <a:pt x="1350" y="984"/>
                      <a:pt x="1342" y="991"/>
                      <a:pt x="1334" y="1002"/>
                    </a:cubicBezTo>
                    <a:cubicBezTo>
                      <a:pt x="1334" y="978"/>
                      <a:pt x="1334" y="978"/>
                      <a:pt x="1334" y="978"/>
                    </a:cubicBezTo>
                    <a:cubicBezTo>
                      <a:pt x="1308" y="978"/>
                      <a:pt x="1308" y="978"/>
                      <a:pt x="1308" y="978"/>
                    </a:cubicBezTo>
                    <a:lnTo>
                      <a:pt x="1308" y="1135"/>
                    </a:lnTo>
                    <a:close/>
                    <a:moveTo>
                      <a:pt x="1481" y="1149"/>
                    </a:moveTo>
                    <a:cubicBezTo>
                      <a:pt x="1483" y="1166"/>
                      <a:pt x="1490" y="1179"/>
                      <a:pt x="1502" y="1186"/>
                    </a:cubicBezTo>
                    <a:cubicBezTo>
                      <a:pt x="1513" y="1193"/>
                      <a:pt x="1530" y="1197"/>
                      <a:pt x="1550" y="1197"/>
                    </a:cubicBezTo>
                    <a:cubicBezTo>
                      <a:pt x="1565" y="1197"/>
                      <a:pt x="1576" y="1195"/>
                      <a:pt x="1586" y="1191"/>
                    </a:cubicBezTo>
                    <a:cubicBezTo>
                      <a:pt x="1595" y="1187"/>
                      <a:pt x="1602" y="1181"/>
                      <a:pt x="1607" y="1173"/>
                    </a:cubicBezTo>
                    <a:cubicBezTo>
                      <a:pt x="1612" y="1166"/>
                      <a:pt x="1616" y="1157"/>
                      <a:pt x="1618" y="1146"/>
                    </a:cubicBezTo>
                    <a:cubicBezTo>
                      <a:pt x="1620" y="1135"/>
                      <a:pt x="1621" y="1123"/>
                      <a:pt x="1621" y="1109"/>
                    </a:cubicBezTo>
                    <a:cubicBezTo>
                      <a:pt x="1621" y="978"/>
                      <a:pt x="1621" y="978"/>
                      <a:pt x="1621" y="978"/>
                    </a:cubicBezTo>
                    <a:cubicBezTo>
                      <a:pt x="1594" y="978"/>
                      <a:pt x="1594" y="978"/>
                      <a:pt x="1594" y="978"/>
                    </a:cubicBezTo>
                    <a:cubicBezTo>
                      <a:pt x="1594" y="998"/>
                      <a:pt x="1594" y="998"/>
                      <a:pt x="1594" y="998"/>
                    </a:cubicBezTo>
                    <a:cubicBezTo>
                      <a:pt x="1587" y="988"/>
                      <a:pt x="1579" y="982"/>
                      <a:pt x="1571" y="978"/>
                    </a:cubicBezTo>
                    <a:cubicBezTo>
                      <a:pt x="1562" y="975"/>
                      <a:pt x="1554" y="973"/>
                      <a:pt x="1545" y="973"/>
                    </a:cubicBezTo>
                    <a:cubicBezTo>
                      <a:pt x="1534" y="973"/>
                      <a:pt x="1524" y="975"/>
                      <a:pt x="1516" y="979"/>
                    </a:cubicBezTo>
                    <a:cubicBezTo>
                      <a:pt x="1507" y="982"/>
                      <a:pt x="1500" y="988"/>
                      <a:pt x="1494" y="995"/>
                    </a:cubicBezTo>
                    <a:cubicBezTo>
                      <a:pt x="1488" y="1002"/>
                      <a:pt x="1483" y="1010"/>
                      <a:pt x="1480" y="1020"/>
                    </a:cubicBezTo>
                    <a:cubicBezTo>
                      <a:pt x="1477" y="1030"/>
                      <a:pt x="1475" y="1041"/>
                      <a:pt x="1475" y="1053"/>
                    </a:cubicBezTo>
                    <a:cubicBezTo>
                      <a:pt x="1475" y="1064"/>
                      <a:pt x="1476" y="1074"/>
                      <a:pt x="1479" y="1083"/>
                    </a:cubicBezTo>
                    <a:cubicBezTo>
                      <a:pt x="1482" y="1093"/>
                      <a:pt x="1486" y="1101"/>
                      <a:pt x="1491" y="1108"/>
                    </a:cubicBezTo>
                    <a:cubicBezTo>
                      <a:pt x="1497" y="1116"/>
                      <a:pt x="1504" y="1121"/>
                      <a:pt x="1512" y="1125"/>
                    </a:cubicBezTo>
                    <a:cubicBezTo>
                      <a:pt x="1521" y="1130"/>
                      <a:pt x="1530" y="1132"/>
                      <a:pt x="1542" y="1132"/>
                    </a:cubicBezTo>
                    <a:cubicBezTo>
                      <a:pt x="1553" y="1132"/>
                      <a:pt x="1563" y="1129"/>
                      <a:pt x="1572" y="1125"/>
                    </a:cubicBezTo>
                    <a:cubicBezTo>
                      <a:pt x="1581" y="1120"/>
                      <a:pt x="1588" y="1113"/>
                      <a:pt x="1594" y="1105"/>
                    </a:cubicBezTo>
                    <a:cubicBezTo>
                      <a:pt x="1594" y="1122"/>
                      <a:pt x="1594" y="1122"/>
                      <a:pt x="1594" y="1122"/>
                    </a:cubicBezTo>
                    <a:cubicBezTo>
                      <a:pt x="1594" y="1139"/>
                      <a:pt x="1591" y="1153"/>
                      <a:pt x="1585" y="1162"/>
                    </a:cubicBezTo>
                    <a:cubicBezTo>
                      <a:pt x="1578" y="1171"/>
                      <a:pt x="1567" y="1176"/>
                      <a:pt x="1550" y="1176"/>
                    </a:cubicBezTo>
                    <a:cubicBezTo>
                      <a:pt x="1536" y="1176"/>
                      <a:pt x="1526" y="1174"/>
                      <a:pt x="1520" y="1170"/>
                    </a:cubicBezTo>
                    <a:cubicBezTo>
                      <a:pt x="1514" y="1166"/>
                      <a:pt x="1509" y="1159"/>
                      <a:pt x="1507" y="1149"/>
                    </a:cubicBezTo>
                    <a:lnTo>
                      <a:pt x="1481" y="1149"/>
                    </a:lnTo>
                    <a:close/>
                    <a:moveTo>
                      <a:pt x="1595" y="1056"/>
                    </a:moveTo>
                    <a:cubicBezTo>
                      <a:pt x="1595" y="1065"/>
                      <a:pt x="1593" y="1073"/>
                      <a:pt x="1591" y="1079"/>
                    </a:cubicBezTo>
                    <a:cubicBezTo>
                      <a:pt x="1589" y="1086"/>
                      <a:pt x="1585" y="1092"/>
                      <a:pt x="1581" y="1096"/>
                    </a:cubicBezTo>
                    <a:cubicBezTo>
                      <a:pt x="1577" y="1101"/>
                      <a:pt x="1572" y="1104"/>
                      <a:pt x="1566" y="1106"/>
                    </a:cubicBezTo>
                    <a:cubicBezTo>
                      <a:pt x="1560" y="1109"/>
                      <a:pt x="1554" y="1110"/>
                      <a:pt x="1547" y="1110"/>
                    </a:cubicBezTo>
                    <a:cubicBezTo>
                      <a:pt x="1542" y="1110"/>
                      <a:pt x="1536" y="1109"/>
                      <a:pt x="1531" y="1107"/>
                    </a:cubicBezTo>
                    <a:cubicBezTo>
                      <a:pt x="1526" y="1105"/>
                      <a:pt x="1521" y="1101"/>
                      <a:pt x="1517" y="1097"/>
                    </a:cubicBezTo>
                    <a:cubicBezTo>
                      <a:pt x="1513" y="1093"/>
                      <a:pt x="1510" y="1087"/>
                      <a:pt x="1507" y="1079"/>
                    </a:cubicBezTo>
                    <a:cubicBezTo>
                      <a:pt x="1505" y="1072"/>
                      <a:pt x="1503" y="1063"/>
                      <a:pt x="1503" y="1053"/>
                    </a:cubicBezTo>
                    <a:cubicBezTo>
                      <a:pt x="1503" y="1042"/>
                      <a:pt x="1504" y="1033"/>
                      <a:pt x="1507" y="1026"/>
                    </a:cubicBezTo>
                    <a:cubicBezTo>
                      <a:pt x="1509" y="1019"/>
                      <a:pt x="1512" y="1013"/>
                      <a:pt x="1516" y="1008"/>
                    </a:cubicBezTo>
                    <a:cubicBezTo>
                      <a:pt x="1521" y="1003"/>
                      <a:pt x="1525" y="1000"/>
                      <a:pt x="1531" y="998"/>
                    </a:cubicBezTo>
                    <a:cubicBezTo>
                      <a:pt x="1537" y="996"/>
                      <a:pt x="1543" y="995"/>
                      <a:pt x="1549" y="995"/>
                    </a:cubicBezTo>
                    <a:cubicBezTo>
                      <a:pt x="1555" y="995"/>
                      <a:pt x="1561" y="996"/>
                      <a:pt x="1566" y="998"/>
                    </a:cubicBezTo>
                    <a:cubicBezTo>
                      <a:pt x="1572" y="999"/>
                      <a:pt x="1577" y="1003"/>
                      <a:pt x="1581" y="1007"/>
                    </a:cubicBezTo>
                    <a:cubicBezTo>
                      <a:pt x="1585" y="1012"/>
                      <a:pt x="1589" y="1017"/>
                      <a:pt x="1591" y="1024"/>
                    </a:cubicBezTo>
                    <a:cubicBezTo>
                      <a:pt x="1593" y="1031"/>
                      <a:pt x="1595" y="1040"/>
                      <a:pt x="1595" y="1050"/>
                    </a:cubicBezTo>
                    <a:lnTo>
                      <a:pt x="1595" y="10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700"/>
              </a:p>
            </p:txBody>
          </p:sp>
        </p:grp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75668" y="4042456"/>
            <a:ext cx="8209557" cy="493775"/>
          </a:xfrm>
        </p:spPr>
        <p:txBody>
          <a:bodyPr tIns="0" bIns="108000" anchor="b" anchorCtr="0"/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noProof="0" dirty="0" smtClean="0"/>
              <a:t>Maximal 2 Zeilen: Titel</a:t>
            </a:r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 userDrawn="1">
            <p:ph type="ftr" sz="quarter" idx="10"/>
          </p:nvPr>
        </p:nvSpPr>
        <p:spPr>
          <a:xfrm>
            <a:off x="971550" y="6552487"/>
            <a:ext cx="1440000" cy="144000"/>
          </a:xfrm>
        </p:spPr>
        <p:txBody>
          <a:bodyPr/>
          <a:lstStyle>
            <a:lvl1pPr>
              <a:defRPr sz="1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 userDrawn="1">
            <p:ph type="sldNum" sz="quarter" idx="11"/>
          </p:nvPr>
        </p:nvSpPr>
        <p:spPr>
          <a:xfrm>
            <a:off x="576262" y="6552487"/>
            <a:ext cx="360000" cy="144000"/>
          </a:xfrm>
        </p:spPr>
        <p:txBody>
          <a:bodyPr/>
          <a:lstStyle>
            <a:lvl1pPr>
              <a:defRPr sz="1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 userDrawn="1">
            <p:ph type="body" sz="quarter" idx="12" hasCustomPrompt="1"/>
          </p:nvPr>
        </p:nvSpPr>
        <p:spPr bwMode="gray">
          <a:xfrm>
            <a:off x="575668" y="4572235"/>
            <a:ext cx="8209557" cy="360850"/>
          </a:xfrm>
        </p:spPr>
        <p:txBody>
          <a:bodyPr tIns="144000"/>
          <a:lstStyle>
            <a:lvl1pPr>
              <a:spcBef>
                <a:spcPts val="0"/>
              </a:spcBef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Maximal 2 Zeilen: Untertitel, Ort, Datum, Referent</a:t>
            </a:r>
          </a:p>
        </p:txBody>
      </p:sp>
    </p:spTree>
    <p:extLst>
      <p:ext uri="{BB962C8B-B14F-4D97-AF65-F5344CB8AC3E}">
        <p14:creationId xmlns:p14="http://schemas.microsoft.com/office/powerpoint/2010/main" val="1881138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Maximal 2 Zeilen: Überschrift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6264" y="1152525"/>
            <a:ext cx="5040311" cy="215444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dirty="0" smtClean="0"/>
              <a:t>Erste Ebene: Zwischenüberschrift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5903913" y="1152525"/>
            <a:ext cx="5040312" cy="215444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dirty="0" smtClean="0"/>
              <a:t>Erste Ebene: Zwischenüberschrift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576263" y="5651198"/>
            <a:ext cx="10367843" cy="397201"/>
          </a:xfrm>
          <a:solidFill>
            <a:schemeClr val="accent5"/>
          </a:solidFill>
        </p:spPr>
        <p:txBody>
          <a:bodyPr lIns="108000" tIns="72000" rIns="108000" bIns="108000" anchor="b" anchorCtr="0"/>
          <a:lstStyle>
            <a:lvl1pPr marL="285750" indent="-285750">
              <a:spcBef>
                <a:spcPts val="700"/>
              </a:spcBef>
              <a:buFont typeface="Wingdings" panose="05000000000000000000" pitchFamily="2" charset="2"/>
              <a:buChar char="à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Bei Bedarf: Resümee</a:t>
            </a:r>
          </a:p>
        </p:txBody>
      </p:sp>
    </p:spTree>
    <p:extLst>
      <p:ext uri="{BB962C8B-B14F-4D97-AF65-F5344CB8AC3E}">
        <p14:creationId xmlns:p14="http://schemas.microsoft.com/office/powerpoint/2010/main" val="543235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screen picture,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5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-1376213" y="4543896"/>
            <a:ext cx="2880320" cy="128685"/>
          </a:xfrm>
        </p:spPr>
        <p:txBody>
          <a:bodyPr lIns="72000" tIns="36000"/>
          <a:lstStyle>
            <a:lvl1pPr>
              <a:defRPr sz="600" b="0"/>
            </a:lvl1pPr>
            <a:lvl2pPr>
              <a:defRPr sz="700" b="0"/>
            </a:lvl2pPr>
            <a:lvl3pPr>
              <a:defRPr sz="700" b="0"/>
            </a:lvl3pPr>
            <a:lvl4pPr>
              <a:defRPr sz="700" b="0"/>
            </a:lvl4pPr>
            <a:lvl5pPr>
              <a:defRPr sz="700" b="0"/>
            </a:lvl5pPr>
          </a:lstStyle>
          <a:p>
            <a:pPr lvl="0"/>
            <a:r>
              <a:rPr lang="de-DE" dirty="0" smtClean="0"/>
              <a:t>Bildquelle eingeben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5" name="Gruppieren 4"/>
          <p:cNvGrpSpPr>
            <a:grpSpLocks noChangeAspect="1"/>
          </p:cNvGrpSpPr>
          <p:nvPr userDrawn="1"/>
        </p:nvGrpSpPr>
        <p:grpSpPr bwMode="gray">
          <a:xfrm>
            <a:off x="9576142" y="0"/>
            <a:ext cx="1655772" cy="863600"/>
            <a:chOff x="9577461" y="0"/>
            <a:chExt cx="1656000" cy="863600"/>
          </a:xfrm>
        </p:grpSpPr>
        <p:sp>
          <p:nvSpPr>
            <p:cNvPr id="6" name="Rechteck 5"/>
            <p:cNvSpPr/>
            <p:nvPr userDrawn="1"/>
          </p:nvSpPr>
          <p:spPr bwMode="gray">
            <a:xfrm>
              <a:off x="9577461" y="0"/>
              <a:ext cx="1656000" cy="8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sz="16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gray">
            <a:xfrm>
              <a:off x="9883278" y="287759"/>
              <a:ext cx="1062335" cy="306398"/>
            </a:xfrm>
            <a:custGeom>
              <a:avLst/>
              <a:gdLst>
                <a:gd name="T0" fmla="*/ 3413 w 4288"/>
                <a:gd name="T1" fmla="*/ 24 h 1197"/>
                <a:gd name="T2" fmla="*/ 4097 w 4288"/>
                <a:gd name="T3" fmla="*/ 24 h 1197"/>
                <a:gd name="T4" fmla="*/ 2683 w 4288"/>
                <a:gd name="T5" fmla="*/ 627 h 1197"/>
                <a:gd name="T6" fmla="*/ 2408 w 4288"/>
                <a:gd name="T7" fmla="*/ 2 h 1197"/>
                <a:gd name="T8" fmla="*/ 3204 w 4288"/>
                <a:gd name="T9" fmla="*/ 356 h 1197"/>
                <a:gd name="T10" fmla="*/ 2138 w 4288"/>
                <a:gd name="T11" fmla="*/ 23 h 1197"/>
                <a:gd name="T12" fmla="*/ 177 w 4288"/>
                <a:gd name="T13" fmla="*/ 788 h 1197"/>
                <a:gd name="T14" fmla="*/ 112 w 4288"/>
                <a:gd name="T15" fmla="*/ 653 h 1197"/>
                <a:gd name="T16" fmla="*/ 73 w 4288"/>
                <a:gd name="T17" fmla="*/ 766 h 1197"/>
                <a:gd name="T18" fmla="*/ 103 w 4288"/>
                <a:gd name="T19" fmla="*/ 763 h 1197"/>
                <a:gd name="T20" fmla="*/ 291 w 4288"/>
                <a:gd name="T21" fmla="*/ 793 h 1197"/>
                <a:gd name="T22" fmla="*/ 297 w 4288"/>
                <a:gd name="T23" fmla="*/ 770 h 1197"/>
                <a:gd name="T24" fmla="*/ 468 w 4288"/>
                <a:gd name="T25" fmla="*/ 792 h 1197"/>
                <a:gd name="T26" fmla="*/ 493 w 4288"/>
                <a:gd name="T27" fmla="*/ 631 h 1197"/>
                <a:gd name="T28" fmla="*/ 650 w 4288"/>
                <a:gd name="T29" fmla="*/ 770 h 1197"/>
                <a:gd name="T30" fmla="*/ 518 w 4288"/>
                <a:gd name="T31" fmla="*/ 710 h 1197"/>
                <a:gd name="T32" fmla="*/ 549 w 4288"/>
                <a:gd name="T33" fmla="*/ 685 h 1197"/>
                <a:gd name="T34" fmla="*/ 615 w 4288"/>
                <a:gd name="T35" fmla="*/ 767 h 1197"/>
                <a:gd name="T36" fmla="*/ 805 w 4288"/>
                <a:gd name="T37" fmla="*/ 686 h 1197"/>
                <a:gd name="T38" fmla="*/ 901 w 4288"/>
                <a:gd name="T39" fmla="*/ 668 h 1197"/>
                <a:gd name="T40" fmla="*/ 783 w 4288"/>
                <a:gd name="T41" fmla="*/ 626 h 1197"/>
                <a:gd name="T42" fmla="*/ 1113 w 4288"/>
                <a:gd name="T43" fmla="*/ 675 h 1197"/>
                <a:gd name="T44" fmla="*/ 1009 w 4288"/>
                <a:gd name="T45" fmla="*/ 787 h 1197"/>
                <a:gd name="T46" fmla="*/ 1042 w 4288"/>
                <a:gd name="T47" fmla="*/ 648 h 1197"/>
                <a:gd name="T48" fmla="*/ 1164 w 4288"/>
                <a:gd name="T49" fmla="*/ 737 h 1197"/>
                <a:gd name="T50" fmla="*/ 1196 w 4288"/>
                <a:gd name="T51" fmla="*/ 763 h 1197"/>
                <a:gd name="T52" fmla="*/ 1140 w 4288"/>
                <a:gd name="T53" fmla="*/ 652 h 1197"/>
                <a:gd name="T54" fmla="*/ 1297 w 4288"/>
                <a:gd name="T55" fmla="*/ 631 h 1197"/>
                <a:gd name="T56" fmla="*/ 1386 w 4288"/>
                <a:gd name="T57" fmla="*/ 788 h 1197"/>
                <a:gd name="T58" fmla="*/ 1622 w 4288"/>
                <a:gd name="T59" fmla="*/ 672 h 1197"/>
                <a:gd name="T60" fmla="*/ 1604 w 4288"/>
                <a:gd name="T61" fmla="*/ 780 h 1197"/>
                <a:gd name="T62" fmla="*/ 1510 w 4288"/>
                <a:gd name="T63" fmla="*/ 697 h 1197"/>
                <a:gd name="T64" fmla="*/ 139 w 4288"/>
                <a:gd name="T65" fmla="*/ 1019 h 1197"/>
                <a:gd name="T66" fmla="*/ 121 w 4288"/>
                <a:gd name="T67" fmla="*/ 1126 h 1197"/>
                <a:gd name="T68" fmla="*/ 27 w 4288"/>
                <a:gd name="T69" fmla="*/ 1043 h 1197"/>
                <a:gd name="T70" fmla="*/ 287 w 4288"/>
                <a:gd name="T71" fmla="*/ 1135 h 1197"/>
                <a:gd name="T72" fmla="*/ 353 w 4288"/>
                <a:gd name="T73" fmla="*/ 1149 h 1197"/>
                <a:gd name="T74" fmla="*/ 443 w 4288"/>
                <a:gd name="T75" fmla="*/ 978 h 1197"/>
                <a:gd name="T76" fmla="*/ 444 w 4288"/>
                <a:gd name="T77" fmla="*/ 1125 h 1197"/>
                <a:gd name="T78" fmla="*/ 453 w 4288"/>
                <a:gd name="T79" fmla="*/ 1096 h 1197"/>
                <a:gd name="T80" fmla="*/ 421 w 4288"/>
                <a:gd name="T81" fmla="*/ 995 h 1197"/>
                <a:gd name="T82" fmla="*/ 535 w 4288"/>
                <a:gd name="T83" fmla="*/ 948 h 1197"/>
                <a:gd name="T84" fmla="*/ 650 w 4288"/>
                <a:gd name="T85" fmla="*/ 1008 h 1197"/>
                <a:gd name="T86" fmla="*/ 660 w 4288"/>
                <a:gd name="T87" fmla="*/ 979 h 1197"/>
                <a:gd name="T88" fmla="*/ 804 w 4288"/>
                <a:gd name="T89" fmla="*/ 1085 h 1197"/>
                <a:gd name="T90" fmla="*/ 780 w 4288"/>
                <a:gd name="T91" fmla="*/ 1021 h 1197"/>
                <a:gd name="T92" fmla="*/ 868 w 4288"/>
                <a:gd name="T93" fmla="*/ 997 h 1197"/>
                <a:gd name="T94" fmla="*/ 977 w 4288"/>
                <a:gd name="T95" fmla="*/ 1085 h 1197"/>
                <a:gd name="T96" fmla="*/ 952 w 4288"/>
                <a:gd name="T97" fmla="*/ 1021 h 1197"/>
                <a:gd name="T98" fmla="*/ 1040 w 4288"/>
                <a:gd name="T99" fmla="*/ 997 h 1197"/>
                <a:gd name="T100" fmla="*/ 1182 w 4288"/>
                <a:gd name="T101" fmla="*/ 1002 h 1197"/>
                <a:gd name="T102" fmla="*/ 1127 w 4288"/>
                <a:gd name="T103" fmla="*/ 1135 h 1197"/>
                <a:gd name="T104" fmla="*/ 1238 w 4288"/>
                <a:gd name="T105" fmla="*/ 1135 h 1197"/>
                <a:gd name="T106" fmla="*/ 1415 w 4288"/>
                <a:gd name="T107" fmla="*/ 1135 h 1197"/>
                <a:gd name="T108" fmla="*/ 1481 w 4288"/>
                <a:gd name="T109" fmla="*/ 1149 h 1197"/>
                <a:gd name="T110" fmla="*/ 1571 w 4288"/>
                <a:gd name="T111" fmla="*/ 978 h 1197"/>
                <a:gd name="T112" fmla="*/ 1572 w 4288"/>
                <a:gd name="T113" fmla="*/ 1125 h 1197"/>
                <a:gd name="T114" fmla="*/ 1581 w 4288"/>
                <a:gd name="T115" fmla="*/ 1096 h 1197"/>
                <a:gd name="T116" fmla="*/ 1549 w 4288"/>
                <a:gd name="T117" fmla="*/ 995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88" h="1197">
                  <a:moveTo>
                    <a:pt x="4287" y="24"/>
                  </a:moveTo>
                  <a:cubicBezTo>
                    <a:pt x="4287" y="24"/>
                    <a:pt x="4288" y="102"/>
                    <a:pt x="4287" y="196"/>
                  </a:cubicBezTo>
                  <a:cubicBezTo>
                    <a:pt x="4287" y="264"/>
                    <a:pt x="4287" y="341"/>
                    <a:pt x="4287" y="402"/>
                  </a:cubicBezTo>
                  <a:cubicBezTo>
                    <a:pt x="4287" y="469"/>
                    <a:pt x="4284" y="474"/>
                    <a:pt x="4282" y="519"/>
                  </a:cubicBezTo>
                  <a:cubicBezTo>
                    <a:pt x="4280" y="565"/>
                    <a:pt x="4271" y="642"/>
                    <a:pt x="4256" y="695"/>
                  </a:cubicBezTo>
                  <a:cubicBezTo>
                    <a:pt x="4189" y="927"/>
                    <a:pt x="3986" y="1130"/>
                    <a:pt x="3714" y="1133"/>
                  </a:cubicBezTo>
                  <a:cubicBezTo>
                    <a:pt x="3714" y="1133"/>
                    <a:pt x="3616" y="1134"/>
                    <a:pt x="3557" y="1134"/>
                  </a:cubicBezTo>
                  <a:cubicBezTo>
                    <a:pt x="3481" y="1134"/>
                    <a:pt x="3441" y="1134"/>
                    <a:pt x="3435" y="1134"/>
                  </a:cubicBezTo>
                  <a:cubicBezTo>
                    <a:pt x="3423" y="1134"/>
                    <a:pt x="3413" y="1123"/>
                    <a:pt x="3413" y="1112"/>
                  </a:cubicBezTo>
                  <a:cubicBezTo>
                    <a:pt x="3413" y="1098"/>
                    <a:pt x="3413" y="24"/>
                    <a:pt x="3413" y="24"/>
                  </a:cubicBezTo>
                  <a:cubicBezTo>
                    <a:pt x="3413" y="13"/>
                    <a:pt x="3420" y="0"/>
                    <a:pt x="3436" y="0"/>
                  </a:cubicBezTo>
                  <a:cubicBezTo>
                    <a:pt x="3587" y="0"/>
                    <a:pt x="3587" y="0"/>
                    <a:pt x="3587" y="0"/>
                  </a:cubicBezTo>
                  <a:cubicBezTo>
                    <a:pt x="3602" y="0"/>
                    <a:pt x="3611" y="11"/>
                    <a:pt x="3611" y="24"/>
                  </a:cubicBezTo>
                  <a:cubicBezTo>
                    <a:pt x="3611" y="934"/>
                    <a:pt x="3611" y="934"/>
                    <a:pt x="3611" y="934"/>
                  </a:cubicBezTo>
                  <a:cubicBezTo>
                    <a:pt x="3633" y="934"/>
                    <a:pt x="3649" y="934"/>
                    <a:pt x="3662" y="934"/>
                  </a:cubicBezTo>
                  <a:cubicBezTo>
                    <a:pt x="3715" y="934"/>
                    <a:pt x="3702" y="933"/>
                    <a:pt x="3703" y="933"/>
                  </a:cubicBezTo>
                  <a:cubicBezTo>
                    <a:pt x="3895" y="933"/>
                    <a:pt x="4050" y="789"/>
                    <a:pt x="4081" y="578"/>
                  </a:cubicBezTo>
                  <a:cubicBezTo>
                    <a:pt x="4092" y="503"/>
                    <a:pt x="4094" y="434"/>
                    <a:pt x="4096" y="379"/>
                  </a:cubicBezTo>
                  <a:cubicBezTo>
                    <a:pt x="4098" y="324"/>
                    <a:pt x="4097" y="198"/>
                    <a:pt x="4097" y="198"/>
                  </a:cubicBezTo>
                  <a:cubicBezTo>
                    <a:pt x="4097" y="24"/>
                    <a:pt x="4097" y="24"/>
                    <a:pt x="4097" y="24"/>
                  </a:cubicBezTo>
                  <a:cubicBezTo>
                    <a:pt x="4097" y="9"/>
                    <a:pt x="4106" y="0"/>
                    <a:pt x="4121" y="0"/>
                  </a:cubicBezTo>
                  <a:cubicBezTo>
                    <a:pt x="4264" y="0"/>
                    <a:pt x="4264" y="0"/>
                    <a:pt x="4264" y="0"/>
                  </a:cubicBezTo>
                  <a:cubicBezTo>
                    <a:pt x="4282" y="0"/>
                    <a:pt x="4287" y="9"/>
                    <a:pt x="4287" y="24"/>
                  </a:cubicBezTo>
                  <a:close/>
                  <a:moveTo>
                    <a:pt x="2874" y="1134"/>
                  </a:moveTo>
                  <a:cubicBezTo>
                    <a:pt x="2891" y="1134"/>
                    <a:pt x="2906" y="1124"/>
                    <a:pt x="2906" y="1111"/>
                  </a:cubicBezTo>
                  <a:cubicBezTo>
                    <a:pt x="2906" y="959"/>
                    <a:pt x="2906" y="959"/>
                    <a:pt x="2906" y="959"/>
                  </a:cubicBezTo>
                  <a:cubicBezTo>
                    <a:pt x="2906" y="944"/>
                    <a:pt x="2888" y="935"/>
                    <a:pt x="2875" y="935"/>
                  </a:cubicBezTo>
                  <a:cubicBezTo>
                    <a:pt x="2683" y="935"/>
                    <a:pt x="2683" y="935"/>
                    <a:pt x="2683" y="935"/>
                  </a:cubicBezTo>
                  <a:cubicBezTo>
                    <a:pt x="2576" y="935"/>
                    <a:pt x="2517" y="858"/>
                    <a:pt x="2517" y="781"/>
                  </a:cubicBezTo>
                  <a:cubicBezTo>
                    <a:pt x="2517" y="686"/>
                    <a:pt x="2594" y="627"/>
                    <a:pt x="2683" y="627"/>
                  </a:cubicBezTo>
                  <a:cubicBezTo>
                    <a:pt x="2882" y="627"/>
                    <a:pt x="2882" y="627"/>
                    <a:pt x="2882" y="627"/>
                  </a:cubicBezTo>
                  <a:cubicBezTo>
                    <a:pt x="2901" y="627"/>
                    <a:pt x="2906" y="614"/>
                    <a:pt x="2906" y="603"/>
                  </a:cubicBezTo>
                  <a:cubicBezTo>
                    <a:pt x="2906" y="452"/>
                    <a:pt x="2906" y="452"/>
                    <a:pt x="2906" y="452"/>
                  </a:cubicBezTo>
                  <a:cubicBezTo>
                    <a:pt x="2906" y="436"/>
                    <a:pt x="2896" y="428"/>
                    <a:pt x="2882" y="428"/>
                  </a:cubicBezTo>
                  <a:cubicBezTo>
                    <a:pt x="2882" y="428"/>
                    <a:pt x="2725" y="428"/>
                    <a:pt x="2683" y="428"/>
                  </a:cubicBezTo>
                  <a:cubicBezTo>
                    <a:pt x="2486" y="428"/>
                    <a:pt x="2310" y="540"/>
                    <a:pt x="2310" y="781"/>
                  </a:cubicBezTo>
                  <a:cubicBezTo>
                    <a:pt x="2310" y="956"/>
                    <a:pt x="2438" y="1134"/>
                    <a:pt x="2684" y="1134"/>
                  </a:cubicBezTo>
                  <a:cubicBezTo>
                    <a:pt x="2753" y="1134"/>
                    <a:pt x="2825" y="1134"/>
                    <a:pt x="2874" y="1134"/>
                  </a:cubicBezTo>
                  <a:close/>
                  <a:moveTo>
                    <a:pt x="2810" y="2"/>
                  </a:moveTo>
                  <a:cubicBezTo>
                    <a:pt x="2408" y="2"/>
                    <a:pt x="2408" y="2"/>
                    <a:pt x="2408" y="2"/>
                  </a:cubicBezTo>
                  <a:cubicBezTo>
                    <a:pt x="2393" y="2"/>
                    <a:pt x="2384" y="12"/>
                    <a:pt x="2384" y="24"/>
                  </a:cubicBezTo>
                  <a:cubicBezTo>
                    <a:pt x="2384" y="169"/>
                    <a:pt x="2384" y="169"/>
                    <a:pt x="2384" y="169"/>
                  </a:cubicBezTo>
                  <a:cubicBezTo>
                    <a:pt x="2384" y="186"/>
                    <a:pt x="2395" y="192"/>
                    <a:pt x="2408" y="192"/>
                  </a:cubicBezTo>
                  <a:cubicBezTo>
                    <a:pt x="2408" y="192"/>
                    <a:pt x="2809" y="192"/>
                    <a:pt x="2810" y="192"/>
                  </a:cubicBezTo>
                  <a:cubicBezTo>
                    <a:pt x="2956" y="192"/>
                    <a:pt x="3006" y="259"/>
                    <a:pt x="3006" y="394"/>
                  </a:cubicBezTo>
                  <a:cubicBezTo>
                    <a:pt x="3006" y="1112"/>
                    <a:pt x="3006" y="1112"/>
                    <a:pt x="3006" y="1112"/>
                  </a:cubicBezTo>
                  <a:cubicBezTo>
                    <a:pt x="3006" y="1127"/>
                    <a:pt x="3016" y="1134"/>
                    <a:pt x="3030" y="1134"/>
                  </a:cubicBezTo>
                  <a:cubicBezTo>
                    <a:pt x="3182" y="1134"/>
                    <a:pt x="3182" y="1134"/>
                    <a:pt x="3182" y="1134"/>
                  </a:cubicBezTo>
                  <a:cubicBezTo>
                    <a:pt x="3200" y="1134"/>
                    <a:pt x="3205" y="1126"/>
                    <a:pt x="3205" y="1111"/>
                  </a:cubicBezTo>
                  <a:cubicBezTo>
                    <a:pt x="3205" y="1111"/>
                    <a:pt x="3204" y="357"/>
                    <a:pt x="3204" y="356"/>
                  </a:cubicBezTo>
                  <a:cubicBezTo>
                    <a:pt x="3204" y="118"/>
                    <a:pt x="3077" y="2"/>
                    <a:pt x="2810" y="2"/>
                  </a:cubicBezTo>
                  <a:close/>
                  <a:moveTo>
                    <a:pt x="2138" y="23"/>
                  </a:moveTo>
                  <a:cubicBezTo>
                    <a:pt x="2138" y="11"/>
                    <a:pt x="2128" y="1"/>
                    <a:pt x="2115" y="1"/>
                  </a:cubicBezTo>
                  <a:cubicBezTo>
                    <a:pt x="1952" y="1"/>
                    <a:pt x="1952" y="1"/>
                    <a:pt x="1952" y="1"/>
                  </a:cubicBezTo>
                  <a:cubicBezTo>
                    <a:pt x="1940" y="1"/>
                    <a:pt x="1930" y="11"/>
                    <a:pt x="1930" y="23"/>
                  </a:cubicBezTo>
                  <a:cubicBezTo>
                    <a:pt x="1930" y="169"/>
                    <a:pt x="1930" y="169"/>
                    <a:pt x="1930" y="169"/>
                  </a:cubicBezTo>
                  <a:cubicBezTo>
                    <a:pt x="1930" y="182"/>
                    <a:pt x="1940" y="192"/>
                    <a:pt x="1952" y="192"/>
                  </a:cubicBezTo>
                  <a:cubicBezTo>
                    <a:pt x="2115" y="192"/>
                    <a:pt x="2115" y="192"/>
                    <a:pt x="2115" y="192"/>
                  </a:cubicBezTo>
                  <a:cubicBezTo>
                    <a:pt x="2128" y="192"/>
                    <a:pt x="2138" y="182"/>
                    <a:pt x="2138" y="169"/>
                  </a:cubicBezTo>
                  <a:lnTo>
                    <a:pt x="2138" y="23"/>
                  </a:lnTo>
                  <a:close/>
                  <a:moveTo>
                    <a:pt x="2137" y="312"/>
                  </a:moveTo>
                  <a:cubicBezTo>
                    <a:pt x="2137" y="299"/>
                    <a:pt x="2127" y="289"/>
                    <a:pt x="2114" y="289"/>
                  </a:cubicBezTo>
                  <a:cubicBezTo>
                    <a:pt x="1953" y="289"/>
                    <a:pt x="1953" y="289"/>
                    <a:pt x="1953" y="289"/>
                  </a:cubicBezTo>
                  <a:cubicBezTo>
                    <a:pt x="1941" y="289"/>
                    <a:pt x="1931" y="299"/>
                    <a:pt x="1931" y="312"/>
                  </a:cubicBezTo>
                  <a:cubicBezTo>
                    <a:pt x="1931" y="1112"/>
                    <a:pt x="1931" y="1112"/>
                    <a:pt x="1931" y="1112"/>
                  </a:cubicBezTo>
                  <a:cubicBezTo>
                    <a:pt x="1931" y="1124"/>
                    <a:pt x="1941" y="1134"/>
                    <a:pt x="1953" y="1134"/>
                  </a:cubicBezTo>
                  <a:cubicBezTo>
                    <a:pt x="2114" y="1134"/>
                    <a:pt x="2114" y="1134"/>
                    <a:pt x="2114" y="1134"/>
                  </a:cubicBezTo>
                  <a:cubicBezTo>
                    <a:pt x="2127" y="1134"/>
                    <a:pt x="2137" y="1124"/>
                    <a:pt x="2137" y="1112"/>
                  </a:cubicBezTo>
                  <a:lnTo>
                    <a:pt x="2137" y="312"/>
                  </a:lnTo>
                  <a:close/>
                  <a:moveTo>
                    <a:pt x="177" y="788"/>
                  </a:moveTo>
                  <a:cubicBezTo>
                    <a:pt x="202" y="788"/>
                    <a:pt x="202" y="788"/>
                    <a:pt x="202" y="788"/>
                  </a:cubicBezTo>
                  <a:cubicBezTo>
                    <a:pt x="202" y="686"/>
                    <a:pt x="202" y="686"/>
                    <a:pt x="202" y="686"/>
                  </a:cubicBezTo>
                  <a:cubicBezTo>
                    <a:pt x="202" y="677"/>
                    <a:pt x="201" y="669"/>
                    <a:pt x="199" y="661"/>
                  </a:cubicBezTo>
                  <a:cubicBezTo>
                    <a:pt x="197" y="654"/>
                    <a:pt x="193" y="647"/>
                    <a:pt x="188" y="642"/>
                  </a:cubicBezTo>
                  <a:cubicBezTo>
                    <a:pt x="184" y="637"/>
                    <a:pt x="177" y="633"/>
                    <a:pt x="169" y="630"/>
                  </a:cubicBezTo>
                  <a:cubicBezTo>
                    <a:pt x="162" y="628"/>
                    <a:pt x="152" y="626"/>
                    <a:pt x="141" y="626"/>
                  </a:cubicBezTo>
                  <a:cubicBezTo>
                    <a:pt x="122" y="626"/>
                    <a:pt x="108" y="630"/>
                    <a:pt x="97" y="636"/>
                  </a:cubicBezTo>
                  <a:cubicBezTo>
                    <a:pt x="86" y="643"/>
                    <a:pt x="79" y="653"/>
                    <a:pt x="77" y="668"/>
                  </a:cubicBezTo>
                  <a:cubicBezTo>
                    <a:pt x="101" y="670"/>
                    <a:pt x="101" y="670"/>
                    <a:pt x="101" y="670"/>
                  </a:cubicBezTo>
                  <a:cubicBezTo>
                    <a:pt x="102" y="663"/>
                    <a:pt x="106" y="657"/>
                    <a:pt x="112" y="653"/>
                  </a:cubicBezTo>
                  <a:cubicBezTo>
                    <a:pt x="118" y="649"/>
                    <a:pt x="127" y="647"/>
                    <a:pt x="140" y="647"/>
                  </a:cubicBezTo>
                  <a:cubicBezTo>
                    <a:pt x="153" y="647"/>
                    <a:pt x="162" y="650"/>
                    <a:pt x="167" y="656"/>
                  </a:cubicBezTo>
                  <a:cubicBezTo>
                    <a:pt x="173" y="662"/>
                    <a:pt x="176" y="671"/>
                    <a:pt x="176" y="685"/>
                  </a:cubicBezTo>
                  <a:cubicBezTo>
                    <a:pt x="176" y="691"/>
                    <a:pt x="176" y="691"/>
                    <a:pt x="176" y="691"/>
                  </a:cubicBezTo>
                  <a:cubicBezTo>
                    <a:pt x="149" y="692"/>
                    <a:pt x="149" y="692"/>
                    <a:pt x="149" y="692"/>
                  </a:cubicBezTo>
                  <a:cubicBezTo>
                    <a:pt x="139" y="692"/>
                    <a:pt x="129" y="693"/>
                    <a:pt x="119" y="695"/>
                  </a:cubicBezTo>
                  <a:cubicBezTo>
                    <a:pt x="110" y="696"/>
                    <a:pt x="101" y="699"/>
                    <a:pt x="94" y="703"/>
                  </a:cubicBezTo>
                  <a:cubicBezTo>
                    <a:pt x="86" y="707"/>
                    <a:pt x="80" y="712"/>
                    <a:pt x="76" y="719"/>
                  </a:cubicBezTo>
                  <a:cubicBezTo>
                    <a:pt x="71" y="725"/>
                    <a:pt x="69" y="734"/>
                    <a:pt x="69" y="745"/>
                  </a:cubicBezTo>
                  <a:cubicBezTo>
                    <a:pt x="69" y="753"/>
                    <a:pt x="70" y="760"/>
                    <a:pt x="73" y="766"/>
                  </a:cubicBezTo>
                  <a:cubicBezTo>
                    <a:pt x="75" y="771"/>
                    <a:pt x="79" y="776"/>
                    <a:pt x="84" y="780"/>
                  </a:cubicBezTo>
                  <a:cubicBezTo>
                    <a:pt x="88" y="784"/>
                    <a:pt x="94" y="787"/>
                    <a:pt x="101" y="789"/>
                  </a:cubicBezTo>
                  <a:cubicBezTo>
                    <a:pt x="107" y="791"/>
                    <a:pt x="115" y="792"/>
                    <a:pt x="122" y="792"/>
                  </a:cubicBezTo>
                  <a:cubicBezTo>
                    <a:pt x="135" y="792"/>
                    <a:pt x="146" y="789"/>
                    <a:pt x="155" y="785"/>
                  </a:cubicBezTo>
                  <a:cubicBezTo>
                    <a:pt x="164" y="780"/>
                    <a:pt x="171" y="774"/>
                    <a:pt x="177" y="767"/>
                  </a:cubicBezTo>
                  <a:lnTo>
                    <a:pt x="177" y="788"/>
                  </a:lnTo>
                  <a:close/>
                  <a:moveTo>
                    <a:pt x="176" y="727"/>
                  </a:moveTo>
                  <a:cubicBezTo>
                    <a:pt x="176" y="740"/>
                    <a:pt x="172" y="751"/>
                    <a:pt x="163" y="759"/>
                  </a:cubicBezTo>
                  <a:cubicBezTo>
                    <a:pt x="154" y="766"/>
                    <a:pt x="142" y="770"/>
                    <a:pt x="126" y="770"/>
                  </a:cubicBezTo>
                  <a:cubicBezTo>
                    <a:pt x="115" y="770"/>
                    <a:pt x="108" y="768"/>
                    <a:pt x="103" y="763"/>
                  </a:cubicBezTo>
                  <a:cubicBezTo>
                    <a:pt x="98" y="758"/>
                    <a:pt x="96" y="752"/>
                    <a:pt x="96" y="744"/>
                  </a:cubicBezTo>
                  <a:cubicBezTo>
                    <a:pt x="96" y="739"/>
                    <a:pt x="97" y="734"/>
                    <a:pt x="98" y="730"/>
                  </a:cubicBezTo>
                  <a:cubicBezTo>
                    <a:pt x="100" y="726"/>
                    <a:pt x="103" y="723"/>
                    <a:pt x="107" y="720"/>
                  </a:cubicBezTo>
                  <a:cubicBezTo>
                    <a:pt x="111" y="717"/>
                    <a:pt x="117" y="715"/>
                    <a:pt x="124" y="714"/>
                  </a:cubicBezTo>
                  <a:cubicBezTo>
                    <a:pt x="131" y="712"/>
                    <a:pt x="140" y="711"/>
                    <a:pt x="151" y="711"/>
                  </a:cubicBezTo>
                  <a:cubicBezTo>
                    <a:pt x="176" y="710"/>
                    <a:pt x="176" y="710"/>
                    <a:pt x="176" y="710"/>
                  </a:cubicBezTo>
                  <a:lnTo>
                    <a:pt x="176" y="727"/>
                  </a:lnTo>
                  <a:close/>
                  <a:moveTo>
                    <a:pt x="241" y="735"/>
                  </a:moveTo>
                  <a:cubicBezTo>
                    <a:pt x="241" y="755"/>
                    <a:pt x="245" y="769"/>
                    <a:pt x="253" y="779"/>
                  </a:cubicBezTo>
                  <a:cubicBezTo>
                    <a:pt x="261" y="788"/>
                    <a:pt x="274" y="793"/>
                    <a:pt x="291" y="793"/>
                  </a:cubicBezTo>
                  <a:cubicBezTo>
                    <a:pt x="302" y="793"/>
                    <a:pt x="311" y="791"/>
                    <a:pt x="320" y="786"/>
                  </a:cubicBezTo>
                  <a:cubicBezTo>
                    <a:pt x="329" y="782"/>
                    <a:pt x="337" y="774"/>
                    <a:pt x="345" y="764"/>
                  </a:cubicBezTo>
                  <a:cubicBezTo>
                    <a:pt x="345" y="788"/>
                    <a:pt x="345" y="788"/>
                    <a:pt x="345" y="788"/>
                  </a:cubicBezTo>
                  <a:cubicBezTo>
                    <a:pt x="371" y="788"/>
                    <a:pt x="371" y="788"/>
                    <a:pt x="371" y="788"/>
                  </a:cubicBezTo>
                  <a:cubicBezTo>
                    <a:pt x="371" y="631"/>
                    <a:pt x="371" y="631"/>
                    <a:pt x="371" y="631"/>
                  </a:cubicBezTo>
                  <a:cubicBezTo>
                    <a:pt x="345" y="631"/>
                    <a:pt x="345" y="631"/>
                    <a:pt x="345" y="631"/>
                  </a:cubicBezTo>
                  <a:cubicBezTo>
                    <a:pt x="345" y="724"/>
                    <a:pt x="345" y="724"/>
                    <a:pt x="345" y="724"/>
                  </a:cubicBezTo>
                  <a:cubicBezTo>
                    <a:pt x="345" y="732"/>
                    <a:pt x="344" y="739"/>
                    <a:pt x="341" y="744"/>
                  </a:cubicBezTo>
                  <a:cubicBezTo>
                    <a:pt x="338" y="748"/>
                    <a:pt x="334" y="753"/>
                    <a:pt x="329" y="758"/>
                  </a:cubicBezTo>
                  <a:cubicBezTo>
                    <a:pt x="320" y="766"/>
                    <a:pt x="309" y="770"/>
                    <a:pt x="297" y="770"/>
                  </a:cubicBezTo>
                  <a:cubicBezTo>
                    <a:pt x="287" y="770"/>
                    <a:pt x="279" y="767"/>
                    <a:pt x="274" y="761"/>
                  </a:cubicBezTo>
                  <a:cubicBezTo>
                    <a:pt x="269" y="755"/>
                    <a:pt x="267" y="745"/>
                    <a:pt x="267" y="730"/>
                  </a:cubicBezTo>
                  <a:cubicBezTo>
                    <a:pt x="267" y="631"/>
                    <a:pt x="267" y="631"/>
                    <a:pt x="267" y="631"/>
                  </a:cubicBezTo>
                  <a:cubicBezTo>
                    <a:pt x="241" y="631"/>
                    <a:pt x="241" y="631"/>
                    <a:pt x="241" y="631"/>
                  </a:cubicBezTo>
                  <a:lnTo>
                    <a:pt x="241" y="735"/>
                  </a:lnTo>
                  <a:close/>
                  <a:moveTo>
                    <a:pt x="425" y="737"/>
                  </a:moveTo>
                  <a:cubicBezTo>
                    <a:pt x="425" y="745"/>
                    <a:pt x="425" y="752"/>
                    <a:pt x="426" y="759"/>
                  </a:cubicBezTo>
                  <a:cubicBezTo>
                    <a:pt x="428" y="766"/>
                    <a:pt x="430" y="772"/>
                    <a:pt x="433" y="776"/>
                  </a:cubicBezTo>
                  <a:cubicBezTo>
                    <a:pt x="436" y="781"/>
                    <a:pt x="441" y="785"/>
                    <a:pt x="446" y="788"/>
                  </a:cubicBezTo>
                  <a:cubicBezTo>
                    <a:pt x="452" y="790"/>
                    <a:pt x="459" y="792"/>
                    <a:pt x="468" y="792"/>
                  </a:cubicBezTo>
                  <a:cubicBezTo>
                    <a:pt x="474" y="792"/>
                    <a:pt x="480" y="791"/>
                    <a:pt x="485" y="790"/>
                  </a:cubicBezTo>
                  <a:cubicBezTo>
                    <a:pt x="489" y="789"/>
                    <a:pt x="494" y="788"/>
                    <a:pt x="498" y="787"/>
                  </a:cubicBezTo>
                  <a:cubicBezTo>
                    <a:pt x="493" y="766"/>
                    <a:pt x="493" y="766"/>
                    <a:pt x="493" y="766"/>
                  </a:cubicBezTo>
                  <a:cubicBezTo>
                    <a:pt x="490" y="767"/>
                    <a:pt x="487" y="768"/>
                    <a:pt x="484" y="769"/>
                  </a:cubicBezTo>
                  <a:cubicBezTo>
                    <a:pt x="481" y="769"/>
                    <a:pt x="477" y="770"/>
                    <a:pt x="472" y="770"/>
                  </a:cubicBezTo>
                  <a:cubicBezTo>
                    <a:pt x="465" y="770"/>
                    <a:pt x="460" y="767"/>
                    <a:pt x="456" y="763"/>
                  </a:cubicBezTo>
                  <a:cubicBezTo>
                    <a:pt x="453" y="758"/>
                    <a:pt x="451" y="752"/>
                    <a:pt x="451" y="744"/>
                  </a:cubicBezTo>
                  <a:cubicBezTo>
                    <a:pt x="451" y="652"/>
                    <a:pt x="451" y="652"/>
                    <a:pt x="451" y="652"/>
                  </a:cubicBezTo>
                  <a:cubicBezTo>
                    <a:pt x="493" y="652"/>
                    <a:pt x="493" y="652"/>
                    <a:pt x="493" y="652"/>
                  </a:cubicBezTo>
                  <a:cubicBezTo>
                    <a:pt x="493" y="631"/>
                    <a:pt x="493" y="631"/>
                    <a:pt x="493" y="631"/>
                  </a:cubicBezTo>
                  <a:cubicBezTo>
                    <a:pt x="451" y="631"/>
                    <a:pt x="451" y="631"/>
                    <a:pt x="451" y="631"/>
                  </a:cubicBezTo>
                  <a:cubicBezTo>
                    <a:pt x="451" y="588"/>
                    <a:pt x="451" y="588"/>
                    <a:pt x="451" y="588"/>
                  </a:cubicBezTo>
                  <a:cubicBezTo>
                    <a:pt x="425" y="588"/>
                    <a:pt x="425" y="588"/>
                    <a:pt x="425" y="588"/>
                  </a:cubicBezTo>
                  <a:cubicBezTo>
                    <a:pt x="425" y="631"/>
                    <a:pt x="425" y="631"/>
                    <a:pt x="425" y="631"/>
                  </a:cubicBezTo>
                  <a:cubicBezTo>
                    <a:pt x="400" y="631"/>
                    <a:pt x="400" y="631"/>
                    <a:pt x="400" y="631"/>
                  </a:cubicBezTo>
                  <a:cubicBezTo>
                    <a:pt x="400" y="652"/>
                    <a:pt x="400" y="652"/>
                    <a:pt x="400" y="652"/>
                  </a:cubicBezTo>
                  <a:cubicBezTo>
                    <a:pt x="425" y="652"/>
                    <a:pt x="425" y="652"/>
                    <a:pt x="425" y="652"/>
                  </a:cubicBezTo>
                  <a:lnTo>
                    <a:pt x="425" y="737"/>
                  </a:lnTo>
                  <a:close/>
                  <a:moveTo>
                    <a:pt x="625" y="787"/>
                  </a:moveTo>
                  <a:cubicBezTo>
                    <a:pt x="635" y="783"/>
                    <a:pt x="643" y="778"/>
                    <a:pt x="650" y="770"/>
                  </a:cubicBezTo>
                  <a:cubicBezTo>
                    <a:pt x="656" y="763"/>
                    <a:pt x="661" y="754"/>
                    <a:pt x="665" y="744"/>
                  </a:cubicBezTo>
                  <a:cubicBezTo>
                    <a:pt x="668" y="734"/>
                    <a:pt x="670" y="722"/>
                    <a:pt x="670" y="709"/>
                  </a:cubicBezTo>
                  <a:cubicBezTo>
                    <a:pt x="670" y="696"/>
                    <a:pt x="668" y="685"/>
                    <a:pt x="665" y="675"/>
                  </a:cubicBezTo>
                  <a:cubicBezTo>
                    <a:pt x="661" y="665"/>
                    <a:pt x="656" y="656"/>
                    <a:pt x="650" y="649"/>
                  </a:cubicBezTo>
                  <a:cubicBezTo>
                    <a:pt x="643" y="642"/>
                    <a:pt x="635" y="636"/>
                    <a:pt x="626" y="632"/>
                  </a:cubicBezTo>
                  <a:cubicBezTo>
                    <a:pt x="617" y="628"/>
                    <a:pt x="606" y="626"/>
                    <a:pt x="594" y="626"/>
                  </a:cubicBezTo>
                  <a:cubicBezTo>
                    <a:pt x="583" y="626"/>
                    <a:pt x="572" y="628"/>
                    <a:pt x="563" y="632"/>
                  </a:cubicBezTo>
                  <a:cubicBezTo>
                    <a:pt x="553" y="636"/>
                    <a:pt x="545" y="642"/>
                    <a:pt x="539" y="649"/>
                  </a:cubicBezTo>
                  <a:cubicBezTo>
                    <a:pt x="532" y="656"/>
                    <a:pt x="527" y="665"/>
                    <a:pt x="523" y="676"/>
                  </a:cubicBezTo>
                  <a:cubicBezTo>
                    <a:pt x="520" y="686"/>
                    <a:pt x="518" y="697"/>
                    <a:pt x="518" y="710"/>
                  </a:cubicBezTo>
                  <a:cubicBezTo>
                    <a:pt x="518" y="723"/>
                    <a:pt x="520" y="735"/>
                    <a:pt x="523" y="745"/>
                  </a:cubicBezTo>
                  <a:cubicBezTo>
                    <a:pt x="526" y="755"/>
                    <a:pt x="531" y="764"/>
                    <a:pt x="538" y="771"/>
                  </a:cubicBezTo>
                  <a:cubicBezTo>
                    <a:pt x="544" y="778"/>
                    <a:pt x="552" y="784"/>
                    <a:pt x="562" y="787"/>
                  </a:cubicBezTo>
                  <a:cubicBezTo>
                    <a:pt x="571" y="791"/>
                    <a:pt x="581" y="793"/>
                    <a:pt x="593" y="793"/>
                  </a:cubicBezTo>
                  <a:cubicBezTo>
                    <a:pt x="605" y="793"/>
                    <a:pt x="616" y="791"/>
                    <a:pt x="625" y="787"/>
                  </a:cubicBezTo>
                  <a:close/>
                  <a:moveTo>
                    <a:pt x="572" y="767"/>
                  </a:moveTo>
                  <a:cubicBezTo>
                    <a:pt x="566" y="764"/>
                    <a:pt x="561" y="759"/>
                    <a:pt x="557" y="754"/>
                  </a:cubicBezTo>
                  <a:cubicBezTo>
                    <a:pt x="553" y="749"/>
                    <a:pt x="551" y="742"/>
                    <a:pt x="549" y="735"/>
                  </a:cubicBezTo>
                  <a:cubicBezTo>
                    <a:pt x="547" y="727"/>
                    <a:pt x="546" y="719"/>
                    <a:pt x="546" y="710"/>
                  </a:cubicBezTo>
                  <a:cubicBezTo>
                    <a:pt x="546" y="701"/>
                    <a:pt x="547" y="692"/>
                    <a:pt x="549" y="685"/>
                  </a:cubicBezTo>
                  <a:cubicBezTo>
                    <a:pt x="551" y="677"/>
                    <a:pt x="553" y="671"/>
                    <a:pt x="557" y="665"/>
                  </a:cubicBezTo>
                  <a:cubicBezTo>
                    <a:pt x="561" y="660"/>
                    <a:pt x="566" y="656"/>
                    <a:pt x="572" y="653"/>
                  </a:cubicBezTo>
                  <a:cubicBezTo>
                    <a:pt x="578" y="650"/>
                    <a:pt x="585" y="648"/>
                    <a:pt x="594" y="648"/>
                  </a:cubicBezTo>
                  <a:cubicBezTo>
                    <a:pt x="602" y="648"/>
                    <a:pt x="609" y="650"/>
                    <a:pt x="615" y="653"/>
                  </a:cubicBezTo>
                  <a:cubicBezTo>
                    <a:pt x="622" y="656"/>
                    <a:pt x="627" y="660"/>
                    <a:pt x="630" y="665"/>
                  </a:cubicBezTo>
                  <a:cubicBezTo>
                    <a:pt x="634" y="671"/>
                    <a:pt x="637" y="677"/>
                    <a:pt x="639" y="685"/>
                  </a:cubicBezTo>
                  <a:cubicBezTo>
                    <a:pt x="641" y="692"/>
                    <a:pt x="642" y="700"/>
                    <a:pt x="642" y="709"/>
                  </a:cubicBezTo>
                  <a:cubicBezTo>
                    <a:pt x="642" y="718"/>
                    <a:pt x="641" y="727"/>
                    <a:pt x="639" y="734"/>
                  </a:cubicBezTo>
                  <a:cubicBezTo>
                    <a:pt x="637" y="742"/>
                    <a:pt x="634" y="749"/>
                    <a:pt x="630" y="754"/>
                  </a:cubicBezTo>
                  <a:cubicBezTo>
                    <a:pt x="627" y="759"/>
                    <a:pt x="622" y="764"/>
                    <a:pt x="615" y="767"/>
                  </a:cubicBezTo>
                  <a:cubicBezTo>
                    <a:pt x="609" y="770"/>
                    <a:pt x="602" y="771"/>
                    <a:pt x="594" y="771"/>
                  </a:cubicBezTo>
                  <a:cubicBezTo>
                    <a:pt x="585" y="771"/>
                    <a:pt x="578" y="770"/>
                    <a:pt x="572" y="767"/>
                  </a:cubicBezTo>
                  <a:close/>
                  <a:moveTo>
                    <a:pt x="707" y="788"/>
                  </a:moveTo>
                  <a:cubicBezTo>
                    <a:pt x="734" y="788"/>
                    <a:pt x="734" y="788"/>
                    <a:pt x="734" y="788"/>
                  </a:cubicBezTo>
                  <a:cubicBezTo>
                    <a:pt x="734" y="695"/>
                    <a:pt x="734" y="695"/>
                    <a:pt x="734" y="695"/>
                  </a:cubicBezTo>
                  <a:cubicBezTo>
                    <a:pt x="734" y="686"/>
                    <a:pt x="735" y="679"/>
                    <a:pt x="739" y="674"/>
                  </a:cubicBezTo>
                  <a:cubicBezTo>
                    <a:pt x="742" y="669"/>
                    <a:pt x="745" y="665"/>
                    <a:pt x="748" y="662"/>
                  </a:cubicBezTo>
                  <a:cubicBezTo>
                    <a:pt x="758" y="653"/>
                    <a:pt x="767" y="649"/>
                    <a:pt x="778" y="649"/>
                  </a:cubicBezTo>
                  <a:cubicBezTo>
                    <a:pt x="787" y="649"/>
                    <a:pt x="793" y="652"/>
                    <a:pt x="798" y="657"/>
                  </a:cubicBezTo>
                  <a:cubicBezTo>
                    <a:pt x="803" y="663"/>
                    <a:pt x="805" y="672"/>
                    <a:pt x="805" y="686"/>
                  </a:cubicBezTo>
                  <a:cubicBezTo>
                    <a:pt x="805" y="788"/>
                    <a:pt x="805" y="788"/>
                    <a:pt x="805" y="788"/>
                  </a:cubicBezTo>
                  <a:cubicBezTo>
                    <a:pt x="832" y="788"/>
                    <a:pt x="832" y="788"/>
                    <a:pt x="832" y="788"/>
                  </a:cubicBezTo>
                  <a:cubicBezTo>
                    <a:pt x="832" y="689"/>
                    <a:pt x="832" y="689"/>
                    <a:pt x="832" y="689"/>
                  </a:cubicBezTo>
                  <a:cubicBezTo>
                    <a:pt x="832" y="683"/>
                    <a:pt x="833" y="677"/>
                    <a:pt x="836" y="673"/>
                  </a:cubicBezTo>
                  <a:cubicBezTo>
                    <a:pt x="838" y="668"/>
                    <a:pt x="842" y="664"/>
                    <a:pt x="846" y="660"/>
                  </a:cubicBezTo>
                  <a:cubicBezTo>
                    <a:pt x="851" y="656"/>
                    <a:pt x="855" y="653"/>
                    <a:pt x="861" y="652"/>
                  </a:cubicBezTo>
                  <a:cubicBezTo>
                    <a:pt x="866" y="650"/>
                    <a:pt x="870" y="649"/>
                    <a:pt x="875" y="649"/>
                  </a:cubicBezTo>
                  <a:cubicBezTo>
                    <a:pt x="880" y="649"/>
                    <a:pt x="884" y="650"/>
                    <a:pt x="887" y="651"/>
                  </a:cubicBezTo>
                  <a:cubicBezTo>
                    <a:pt x="890" y="652"/>
                    <a:pt x="893" y="654"/>
                    <a:pt x="896" y="657"/>
                  </a:cubicBezTo>
                  <a:cubicBezTo>
                    <a:pt x="898" y="659"/>
                    <a:pt x="900" y="663"/>
                    <a:pt x="901" y="668"/>
                  </a:cubicBezTo>
                  <a:cubicBezTo>
                    <a:pt x="902" y="673"/>
                    <a:pt x="903" y="679"/>
                    <a:pt x="903" y="686"/>
                  </a:cubicBezTo>
                  <a:cubicBezTo>
                    <a:pt x="903" y="788"/>
                    <a:pt x="903" y="788"/>
                    <a:pt x="903" y="788"/>
                  </a:cubicBezTo>
                  <a:cubicBezTo>
                    <a:pt x="929" y="788"/>
                    <a:pt x="929" y="788"/>
                    <a:pt x="929" y="788"/>
                  </a:cubicBezTo>
                  <a:cubicBezTo>
                    <a:pt x="929" y="680"/>
                    <a:pt x="929" y="680"/>
                    <a:pt x="929" y="680"/>
                  </a:cubicBezTo>
                  <a:cubicBezTo>
                    <a:pt x="929" y="661"/>
                    <a:pt x="925" y="647"/>
                    <a:pt x="917" y="639"/>
                  </a:cubicBezTo>
                  <a:cubicBezTo>
                    <a:pt x="908" y="631"/>
                    <a:pt x="896" y="626"/>
                    <a:pt x="881" y="626"/>
                  </a:cubicBezTo>
                  <a:cubicBezTo>
                    <a:pt x="871" y="626"/>
                    <a:pt x="861" y="629"/>
                    <a:pt x="852" y="634"/>
                  </a:cubicBezTo>
                  <a:cubicBezTo>
                    <a:pt x="843" y="639"/>
                    <a:pt x="835" y="646"/>
                    <a:pt x="827" y="656"/>
                  </a:cubicBezTo>
                  <a:cubicBezTo>
                    <a:pt x="824" y="646"/>
                    <a:pt x="819" y="639"/>
                    <a:pt x="811" y="634"/>
                  </a:cubicBezTo>
                  <a:cubicBezTo>
                    <a:pt x="804" y="629"/>
                    <a:pt x="795" y="626"/>
                    <a:pt x="783" y="626"/>
                  </a:cubicBezTo>
                  <a:cubicBezTo>
                    <a:pt x="774" y="626"/>
                    <a:pt x="765" y="629"/>
                    <a:pt x="757" y="634"/>
                  </a:cubicBezTo>
                  <a:cubicBezTo>
                    <a:pt x="748" y="638"/>
                    <a:pt x="741" y="646"/>
                    <a:pt x="734" y="655"/>
                  </a:cubicBezTo>
                  <a:cubicBezTo>
                    <a:pt x="734" y="631"/>
                    <a:pt x="734" y="631"/>
                    <a:pt x="734" y="631"/>
                  </a:cubicBezTo>
                  <a:cubicBezTo>
                    <a:pt x="707" y="631"/>
                    <a:pt x="707" y="631"/>
                    <a:pt x="707" y="631"/>
                  </a:cubicBezTo>
                  <a:lnTo>
                    <a:pt x="707" y="788"/>
                  </a:lnTo>
                  <a:close/>
                  <a:moveTo>
                    <a:pt x="1073" y="787"/>
                  </a:moveTo>
                  <a:cubicBezTo>
                    <a:pt x="1083" y="783"/>
                    <a:pt x="1091" y="778"/>
                    <a:pt x="1097" y="770"/>
                  </a:cubicBezTo>
                  <a:cubicBezTo>
                    <a:pt x="1104" y="763"/>
                    <a:pt x="1109" y="754"/>
                    <a:pt x="1113" y="744"/>
                  </a:cubicBezTo>
                  <a:cubicBezTo>
                    <a:pt x="1116" y="734"/>
                    <a:pt x="1118" y="722"/>
                    <a:pt x="1118" y="709"/>
                  </a:cubicBezTo>
                  <a:cubicBezTo>
                    <a:pt x="1118" y="696"/>
                    <a:pt x="1116" y="685"/>
                    <a:pt x="1113" y="675"/>
                  </a:cubicBezTo>
                  <a:cubicBezTo>
                    <a:pt x="1109" y="665"/>
                    <a:pt x="1104" y="656"/>
                    <a:pt x="1098" y="649"/>
                  </a:cubicBezTo>
                  <a:cubicBezTo>
                    <a:pt x="1091" y="642"/>
                    <a:pt x="1083" y="636"/>
                    <a:pt x="1074" y="632"/>
                  </a:cubicBezTo>
                  <a:cubicBezTo>
                    <a:pt x="1065" y="628"/>
                    <a:pt x="1054" y="626"/>
                    <a:pt x="1042" y="626"/>
                  </a:cubicBezTo>
                  <a:cubicBezTo>
                    <a:pt x="1031" y="626"/>
                    <a:pt x="1020" y="628"/>
                    <a:pt x="1011" y="632"/>
                  </a:cubicBezTo>
                  <a:cubicBezTo>
                    <a:pt x="1001" y="636"/>
                    <a:pt x="993" y="642"/>
                    <a:pt x="987" y="649"/>
                  </a:cubicBezTo>
                  <a:cubicBezTo>
                    <a:pt x="980" y="656"/>
                    <a:pt x="975" y="665"/>
                    <a:pt x="971" y="676"/>
                  </a:cubicBezTo>
                  <a:cubicBezTo>
                    <a:pt x="968" y="686"/>
                    <a:pt x="966" y="697"/>
                    <a:pt x="966" y="710"/>
                  </a:cubicBezTo>
                  <a:cubicBezTo>
                    <a:pt x="966" y="723"/>
                    <a:pt x="967" y="735"/>
                    <a:pt x="971" y="745"/>
                  </a:cubicBezTo>
                  <a:cubicBezTo>
                    <a:pt x="974" y="755"/>
                    <a:pt x="979" y="764"/>
                    <a:pt x="986" y="771"/>
                  </a:cubicBezTo>
                  <a:cubicBezTo>
                    <a:pt x="992" y="778"/>
                    <a:pt x="1000" y="784"/>
                    <a:pt x="1009" y="787"/>
                  </a:cubicBezTo>
                  <a:cubicBezTo>
                    <a:pt x="1019" y="791"/>
                    <a:pt x="1029" y="793"/>
                    <a:pt x="1041" y="793"/>
                  </a:cubicBezTo>
                  <a:cubicBezTo>
                    <a:pt x="1053" y="793"/>
                    <a:pt x="1064" y="791"/>
                    <a:pt x="1073" y="787"/>
                  </a:cubicBezTo>
                  <a:close/>
                  <a:moveTo>
                    <a:pt x="1020" y="767"/>
                  </a:moveTo>
                  <a:cubicBezTo>
                    <a:pt x="1014" y="764"/>
                    <a:pt x="1009" y="759"/>
                    <a:pt x="1005" y="754"/>
                  </a:cubicBezTo>
                  <a:cubicBezTo>
                    <a:pt x="1001" y="749"/>
                    <a:pt x="998" y="742"/>
                    <a:pt x="997" y="735"/>
                  </a:cubicBezTo>
                  <a:cubicBezTo>
                    <a:pt x="995" y="727"/>
                    <a:pt x="994" y="719"/>
                    <a:pt x="994" y="710"/>
                  </a:cubicBezTo>
                  <a:cubicBezTo>
                    <a:pt x="994" y="701"/>
                    <a:pt x="995" y="692"/>
                    <a:pt x="997" y="685"/>
                  </a:cubicBezTo>
                  <a:cubicBezTo>
                    <a:pt x="998" y="677"/>
                    <a:pt x="1001" y="671"/>
                    <a:pt x="1005" y="665"/>
                  </a:cubicBezTo>
                  <a:cubicBezTo>
                    <a:pt x="1009" y="660"/>
                    <a:pt x="1014" y="656"/>
                    <a:pt x="1020" y="653"/>
                  </a:cubicBezTo>
                  <a:cubicBezTo>
                    <a:pt x="1026" y="650"/>
                    <a:pt x="1033" y="648"/>
                    <a:pt x="1042" y="648"/>
                  </a:cubicBezTo>
                  <a:cubicBezTo>
                    <a:pt x="1050" y="648"/>
                    <a:pt x="1057" y="650"/>
                    <a:pt x="1063" y="653"/>
                  </a:cubicBezTo>
                  <a:cubicBezTo>
                    <a:pt x="1069" y="656"/>
                    <a:pt x="1074" y="660"/>
                    <a:pt x="1078" y="665"/>
                  </a:cubicBezTo>
                  <a:cubicBezTo>
                    <a:pt x="1082" y="671"/>
                    <a:pt x="1085" y="677"/>
                    <a:pt x="1087" y="685"/>
                  </a:cubicBezTo>
                  <a:cubicBezTo>
                    <a:pt x="1089" y="692"/>
                    <a:pt x="1090" y="700"/>
                    <a:pt x="1090" y="709"/>
                  </a:cubicBezTo>
                  <a:cubicBezTo>
                    <a:pt x="1090" y="718"/>
                    <a:pt x="1089" y="727"/>
                    <a:pt x="1087" y="734"/>
                  </a:cubicBezTo>
                  <a:cubicBezTo>
                    <a:pt x="1085" y="742"/>
                    <a:pt x="1082" y="749"/>
                    <a:pt x="1078" y="754"/>
                  </a:cubicBezTo>
                  <a:cubicBezTo>
                    <a:pt x="1074" y="759"/>
                    <a:pt x="1069" y="764"/>
                    <a:pt x="1063" y="767"/>
                  </a:cubicBezTo>
                  <a:cubicBezTo>
                    <a:pt x="1057" y="770"/>
                    <a:pt x="1050" y="771"/>
                    <a:pt x="1042" y="771"/>
                  </a:cubicBezTo>
                  <a:cubicBezTo>
                    <a:pt x="1033" y="771"/>
                    <a:pt x="1026" y="770"/>
                    <a:pt x="1020" y="767"/>
                  </a:cubicBezTo>
                  <a:close/>
                  <a:moveTo>
                    <a:pt x="1164" y="737"/>
                  </a:moveTo>
                  <a:cubicBezTo>
                    <a:pt x="1164" y="745"/>
                    <a:pt x="1165" y="752"/>
                    <a:pt x="1166" y="759"/>
                  </a:cubicBezTo>
                  <a:cubicBezTo>
                    <a:pt x="1167" y="766"/>
                    <a:pt x="1169" y="772"/>
                    <a:pt x="1173" y="776"/>
                  </a:cubicBezTo>
                  <a:cubicBezTo>
                    <a:pt x="1176" y="781"/>
                    <a:pt x="1180" y="785"/>
                    <a:pt x="1186" y="788"/>
                  </a:cubicBezTo>
                  <a:cubicBezTo>
                    <a:pt x="1191" y="790"/>
                    <a:pt x="1198" y="792"/>
                    <a:pt x="1207" y="792"/>
                  </a:cubicBezTo>
                  <a:cubicBezTo>
                    <a:pt x="1214" y="792"/>
                    <a:pt x="1219" y="791"/>
                    <a:pt x="1224" y="790"/>
                  </a:cubicBezTo>
                  <a:cubicBezTo>
                    <a:pt x="1229" y="789"/>
                    <a:pt x="1233" y="788"/>
                    <a:pt x="1237" y="787"/>
                  </a:cubicBezTo>
                  <a:cubicBezTo>
                    <a:pt x="1233" y="766"/>
                    <a:pt x="1233" y="766"/>
                    <a:pt x="1233" y="766"/>
                  </a:cubicBezTo>
                  <a:cubicBezTo>
                    <a:pt x="1230" y="767"/>
                    <a:pt x="1227" y="768"/>
                    <a:pt x="1224" y="769"/>
                  </a:cubicBezTo>
                  <a:cubicBezTo>
                    <a:pt x="1220" y="769"/>
                    <a:pt x="1216" y="770"/>
                    <a:pt x="1212" y="770"/>
                  </a:cubicBezTo>
                  <a:cubicBezTo>
                    <a:pt x="1205" y="770"/>
                    <a:pt x="1199" y="767"/>
                    <a:pt x="1196" y="763"/>
                  </a:cubicBezTo>
                  <a:cubicBezTo>
                    <a:pt x="1193" y="758"/>
                    <a:pt x="1191" y="752"/>
                    <a:pt x="1191" y="744"/>
                  </a:cubicBezTo>
                  <a:cubicBezTo>
                    <a:pt x="1191" y="652"/>
                    <a:pt x="1191" y="652"/>
                    <a:pt x="1191" y="652"/>
                  </a:cubicBezTo>
                  <a:cubicBezTo>
                    <a:pt x="1232" y="652"/>
                    <a:pt x="1232" y="652"/>
                    <a:pt x="1232" y="652"/>
                  </a:cubicBezTo>
                  <a:cubicBezTo>
                    <a:pt x="1232" y="631"/>
                    <a:pt x="1232" y="631"/>
                    <a:pt x="1232" y="631"/>
                  </a:cubicBezTo>
                  <a:cubicBezTo>
                    <a:pt x="1191" y="631"/>
                    <a:pt x="1191" y="631"/>
                    <a:pt x="1191" y="631"/>
                  </a:cubicBezTo>
                  <a:cubicBezTo>
                    <a:pt x="1191" y="588"/>
                    <a:pt x="1191" y="588"/>
                    <a:pt x="1191" y="588"/>
                  </a:cubicBezTo>
                  <a:cubicBezTo>
                    <a:pt x="1164" y="588"/>
                    <a:pt x="1164" y="588"/>
                    <a:pt x="1164" y="588"/>
                  </a:cubicBezTo>
                  <a:cubicBezTo>
                    <a:pt x="1164" y="631"/>
                    <a:pt x="1164" y="631"/>
                    <a:pt x="1164" y="631"/>
                  </a:cubicBezTo>
                  <a:cubicBezTo>
                    <a:pt x="1140" y="631"/>
                    <a:pt x="1140" y="631"/>
                    <a:pt x="1140" y="631"/>
                  </a:cubicBezTo>
                  <a:cubicBezTo>
                    <a:pt x="1140" y="652"/>
                    <a:pt x="1140" y="652"/>
                    <a:pt x="1140" y="652"/>
                  </a:cubicBezTo>
                  <a:cubicBezTo>
                    <a:pt x="1164" y="652"/>
                    <a:pt x="1164" y="652"/>
                    <a:pt x="1164" y="652"/>
                  </a:cubicBezTo>
                  <a:lnTo>
                    <a:pt x="1164" y="737"/>
                  </a:lnTo>
                  <a:close/>
                  <a:moveTo>
                    <a:pt x="1270" y="602"/>
                  </a:moveTo>
                  <a:cubicBezTo>
                    <a:pt x="1298" y="602"/>
                    <a:pt x="1298" y="602"/>
                    <a:pt x="1298" y="602"/>
                  </a:cubicBezTo>
                  <a:cubicBezTo>
                    <a:pt x="1298" y="571"/>
                    <a:pt x="1298" y="571"/>
                    <a:pt x="1298" y="571"/>
                  </a:cubicBezTo>
                  <a:cubicBezTo>
                    <a:pt x="1270" y="571"/>
                    <a:pt x="1270" y="571"/>
                    <a:pt x="1270" y="571"/>
                  </a:cubicBezTo>
                  <a:lnTo>
                    <a:pt x="1270" y="602"/>
                  </a:lnTo>
                  <a:close/>
                  <a:moveTo>
                    <a:pt x="1270" y="788"/>
                  </a:moveTo>
                  <a:cubicBezTo>
                    <a:pt x="1297" y="788"/>
                    <a:pt x="1297" y="788"/>
                    <a:pt x="1297" y="788"/>
                  </a:cubicBezTo>
                  <a:cubicBezTo>
                    <a:pt x="1297" y="631"/>
                    <a:pt x="1297" y="631"/>
                    <a:pt x="1297" y="631"/>
                  </a:cubicBezTo>
                  <a:cubicBezTo>
                    <a:pt x="1270" y="631"/>
                    <a:pt x="1270" y="631"/>
                    <a:pt x="1270" y="631"/>
                  </a:cubicBezTo>
                  <a:lnTo>
                    <a:pt x="1270" y="788"/>
                  </a:lnTo>
                  <a:close/>
                  <a:moveTo>
                    <a:pt x="1386" y="788"/>
                  </a:moveTo>
                  <a:cubicBezTo>
                    <a:pt x="1414" y="788"/>
                    <a:pt x="1414" y="788"/>
                    <a:pt x="1414" y="788"/>
                  </a:cubicBezTo>
                  <a:cubicBezTo>
                    <a:pt x="1477" y="631"/>
                    <a:pt x="1477" y="631"/>
                    <a:pt x="1477" y="631"/>
                  </a:cubicBezTo>
                  <a:cubicBezTo>
                    <a:pt x="1448" y="631"/>
                    <a:pt x="1448" y="631"/>
                    <a:pt x="1448" y="631"/>
                  </a:cubicBezTo>
                  <a:cubicBezTo>
                    <a:pt x="1401" y="759"/>
                    <a:pt x="1401" y="759"/>
                    <a:pt x="1401" y="759"/>
                  </a:cubicBezTo>
                  <a:cubicBezTo>
                    <a:pt x="1354" y="631"/>
                    <a:pt x="1354" y="631"/>
                    <a:pt x="1354" y="631"/>
                  </a:cubicBezTo>
                  <a:cubicBezTo>
                    <a:pt x="1323" y="631"/>
                    <a:pt x="1323" y="631"/>
                    <a:pt x="1323" y="631"/>
                  </a:cubicBezTo>
                  <a:lnTo>
                    <a:pt x="1386" y="788"/>
                  </a:lnTo>
                  <a:close/>
                  <a:moveTo>
                    <a:pt x="1598" y="744"/>
                  </a:moveTo>
                  <a:cubicBezTo>
                    <a:pt x="1596" y="753"/>
                    <a:pt x="1592" y="760"/>
                    <a:pt x="1586" y="764"/>
                  </a:cubicBezTo>
                  <a:cubicBezTo>
                    <a:pt x="1580" y="769"/>
                    <a:pt x="1570" y="772"/>
                    <a:pt x="1557" y="772"/>
                  </a:cubicBezTo>
                  <a:cubicBezTo>
                    <a:pt x="1549" y="772"/>
                    <a:pt x="1543" y="771"/>
                    <a:pt x="1537" y="768"/>
                  </a:cubicBezTo>
                  <a:cubicBezTo>
                    <a:pt x="1531" y="765"/>
                    <a:pt x="1526" y="761"/>
                    <a:pt x="1522" y="756"/>
                  </a:cubicBezTo>
                  <a:cubicBezTo>
                    <a:pt x="1518" y="751"/>
                    <a:pt x="1515" y="745"/>
                    <a:pt x="1513" y="738"/>
                  </a:cubicBezTo>
                  <a:cubicBezTo>
                    <a:pt x="1511" y="732"/>
                    <a:pt x="1510" y="724"/>
                    <a:pt x="1510" y="716"/>
                  </a:cubicBezTo>
                  <a:cubicBezTo>
                    <a:pt x="1626" y="716"/>
                    <a:pt x="1626" y="716"/>
                    <a:pt x="1626" y="716"/>
                  </a:cubicBezTo>
                  <a:cubicBezTo>
                    <a:pt x="1626" y="703"/>
                    <a:pt x="1626" y="703"/>
                    <a:pt x="1626" y="703"/>
                  </a:cubicBezTo>
                  <a:cubicBezTo>
                    <a:pt x="1626" y="692"/>
                    <a:pt x="1625" y="682"/>
                    <a:pt x="1622" y="672"/>
                  </a:cubicBezTo>
                  <a:cubicBezTo>
                    <a:pt x="1619" y="663"/>
                    <a:pt x="1615" y="655"/>
                    <a:pt x="1610" y="648"/>
                  </a:cubicBezTo>
                  <a:cubicBezTo>
                    <a:pt x="1604" y="641"/>
                    <a:pt x="1597" y="636"/>
                    <a:pt x="1588" y="632"/>
                  </a:cubicBezTo>
                  <a:cubicBezTo>
                    <a:pt x="1580" y="628"/>
                    <a:pt x="1569" y="626"/>
                    <a:pt x="1557" y="626"/>
                  </a:cubicBezTo>
                  <a:cubicBezTo>
                    <a:pt x="1546" y="626"/>
                    <a:pt x="1536" y="628"/>
                    <a:pt x="1527" y="632"/>
                  </a:cubicBezTo>
                  <a:cubicBezTo>
                    <a:pt x="1518" y="636"/>
                    <a:pt x="1510" y="641"/>
                    <a:pt x="1504" y="648"/>
                  </a:cubicBezTo>
                  <a:cubicBezTo>
                    <a:pt x="1497" y="655"/>
                    <a:pt x="1492" y="664"/>
                    <a:pt x="1488" y="675"/>
                  </a:cubicBezTo>
                  <a:cubicBezTo>
                    <a:pt x="1485" y="685"/>
                    <a:pt x="1483" y="697"/>
                    <a:pt x="1483" y="711"/>
                  </a:cubicBezTo>
                  <a:cubicBezTo>
                    <a:pt x="1483" y="737"/>
                    <a:pt x="1489" y="757"/>
                    <a:pt x="1502" y="771"/>
                  </a:cubicBezTo>
                  <a:cubicBezTo>
                    <a:pt x="1515" y="786"/>
                    <a:pt x="1533" y="793"/>
                    <a:pt x="1557" y="793"/>
                  </a:cubicBezTo>
                  <a:cubicBezTo>
                    <a:pt x="1577" y="793"/>
                    <a:pt x="1593" y="789"/>
                    <a:pt x="1604" y="780"/>
                  </a:cubicBezTo>
                  <a:cubicBezTo>
                    <a:pt x="1614" y="771"/>
                    <a:pt x="1621" y="759"/>
                    <a:pt x="1624" y="744"/>
                  </a:cubicBezTo>
                  <a:lnTo>
                    <a:pt x="1598" y="744"/>
                  </a:lnTo>
                  <a:close/>
                  <a:moveTo>
                    <a:pt x="1510" y="697"/>
                  </a:moveTo>
                  <a:cubicBezTo>
                    <a:pt x="1512" y="680"/>
                    <a:pt x="1516" y="668"/>
                    <a:pt x="1524" y="659"/>
                  </a:cubicBezTo>
                  <a:cubicBezTo>
                    <a:pt x="1532" y="651"/>
                    <a:pt x="1543" y="647"/>
                    <a:pt x="1557" y="647"/>
                  </a:cubicBezTo>
                  <a:cubicBezTo>
                    <a:pt x="1564" y="647"/>
                    <a:pt x="1571" y="648"/>
                    <a:pt x="1576" y="650"/>
                  </a:cubicBezTo>
                  <a:cubicBezTo>
                    <a:pt x="1582" y="653"/>
                    <a:pt x="1586" y="656"/>
                    <a:pt x="1590" y="661"/>
                  </a:cubicBezTo>
                  <a:cubicBezTo>
                    <a:pt x="1593" y="665"/>
                    <a:pt x="1596" y="670"/>
                    <a:pt x="1597" y="676"/>
                  </a:cubicBezTo>
                  <a:cubicBezTo>
                    <a:pt x="1599" y="682"/>
                    <a:pt x="1600" y="689"/>
                    <a:pt x="1600" y="697"/>
                  </a:cubicBezTo>
                  <a:lnTo>
                    <a:pt x="1510" y="697"/>
                  </a:lnTo>
                  <a:close/>
                  <a:moveTo>
                    <a:pt x="115" y="1091"/>
                  </a:moveTo>
                  <a:cubicBezTo>
                    <a:pt x="113" y="1099"/>
                    <a:pt x="109" y="1106"/>
                    <a:pt x="103" y="1111"/>
                  </a:cubicBezTo>
                  <a:cubicBezTo>
                    <a:pt x="97" y="1116"/>
                    <a:pt x="87" y="1118"/>
                    <a:pt x="74" y="1118"/>
                  </a:cubicBezTo>
                  <a:cubicBezTo>
                    <a:pt x="66" y="1118"/>
                    <a:pt x="60" y="1117"/>
                    <a:pt x="54" y="1114"/>
                  </a:cubicBezTo>
                  <a:cubicBezTo>
                    <a:pt x="48" y="1111"/>
                    <a:pt x="43" y="1107"/>
                    <a:pt x="39" y="1102"/>
                  </a:cubicBezTo>
                  <a:cubicBezTo>
                    <a:pt x="35" y="1097"/>
                    <a:pt x="32" y="1092"/>
                    <a:pt x="30" y="1085"/>
                  </a:cubicBezTo>
                  <a:cubicBezTo>
                    <a:pt x="28" y="1078"/>
                    <a:pt x="27" y="1071"/>
                    <a:pt x="27" y="1063"/>
                  </a:cubicBezTo>
                  <a:cubicBezTo>
                    <a:pt x="143" y="1063"/>
                    <a:pt x="143" y="1063"/>
                    <a:pt x="143" y="1063"/>
                  </a:cubicBezTo>
                  <a:cubicBezTo>
                    <a:pt x="143" y="1049"/>
                    <a:pt x="143" y="1049"/>
                    <a:pt x="143" y="1049"/>
                  </a:cubicBezTo>
                  <a:cubicBezTo>
                    <a:pt x="143" y="1038"/>
                    <a:pt x="142" y="1028"/>
                    <a:pt x="139" y="1019"/>
                  </a:cubicBezTo>
                  <a:cubicBezTo>
                    <a:pt x="137" y="1009"/>
                    <a:pt x="132" y="1001"/>
                    <a:pt x="127" y="994"/>
                  </a:cubicBezTo>
                  <a:cubicBezTo>
                    <a:pt x="121" y="988"/>
                    <a:pt x="114" y="982"/>
                    <a:pt x="105" y="979"/>
                  </a:cubicBezTo>
                  <a:cubicBezTo>
                    <a:pt x="97" y="975"/>
                    <a:pt x="86" y="973"/>
                    <a:pt x="74" y="973"/>
                  </a:cubicBezTo>
                  <a:cubicBezTo>
                    <a:pt x="63" y="973"/>
                    <a:pt x="53" y="975"/>
                    <a:pt x="44" y="978"/>
                  </a:cubicBezTo>
                  <a:cubicBezTo>
                    <a:pt x="35" y="982"/>
                    <a:pt x="27" y="988"/>
                    <a:pt x="21" y="995"/>
                  </a:cubicBezTo>
                  <a:cubicBezTo>
                    <a:pt x="14" y="1002"/>
                    <a:pt x="9" y="1011"/>
                    <a:pt x="5" y="1021"/>
                  </a:cubicBezTo>
                  <a:cubicBezTo>
                    <a:pt x="2" y="1032"/>
                    <a:pt x="0" y="1044"/>
                    <a:pt x="0" y="1057"/>
                  </a:cubicBezTo>
                  <a:cubicBezTo>
                    <a:pt x="0" y="1083"/>
                    <a:pt x="6" y="1103"/>
                    <a:pt x="19" y="1118"/>
                  </a:cubicBezTo>
                  <a:cubicBezTo>
                    <a:pt x="32" y="1132"/>
                    <a:pt x="50" y="1140"/>
                    <a:pt x="74" y="1140"/>
                  </a:cubicBezTo>
                  <a:cubicBezTo>
                    <a:pt x="94" y="1140"/>
                    <a:pt x="110" y="1135"/>
                    <a:pt x="121" y="1126"/>
                  </a:cubicBezTo>
                  <a:cubicBezTo>
                    <a:pt x="132" y="1118"/>
                    <a:pt x="138" y="1106"/>
                    <a:pt x="141" y="1091"/>
                  </a:cubicBezTo>
                  <a:lnTo>
                    <a:pt x="115" y="1091"/>
                  </a:lnTo>
                  <a:close/>
                  <a:moveTo>
                    <a:pt x="27" y="1043"/>
                  </a:moveTo>
                  <a:cubicBezTo>
                    <a:pt x="29" y="1027"/>
                    <a:pt x="33" y="1014"/>
                    <a:pt x="41" y="1006"/>
                  </a:cubicBezTo>
                  <a:cubicBezTo>
                    <a:pt x="49" y="997"/>
                    <a:pt x="60" y="993"/>
                    <a:pt x="74" y="993"/>
                  </a:cubicBezTo>
                  <a:cubicBezTo>
                    <a:pt x="82" y="993"/>
                    <a:pt x="88" y="994"/>
                    <a:pt x="94" y="997"/>
                  </a:cubicBezTo>
                  <a:cubicBezTo>
                    <a:pt x="99" y="999"/>
                    <a:pt x="104" y="1003"/>
                    <a:pt x="107" y="1007"/>
                  </a:cubicBezTo>
                  <a:cubicBezTo>
                    <a:pt x="110" y="1011"/>
                    <a:pt x="113" y="1016"/>
                    <a:pt x="115" y="1023"/>
                  </a:cubicBezTo>
                  <a:cubicBezTo>
                    <a:pt x="116" y="1029"/>
                    <a:pt x="117" y="1035"/>
                    <a:pt x="117" y="1043"/>
                  </a:cubicBezTo>
                  <a:lnTo>
                    <a:pt x="27" y="1043"/>
                  </a:lnTo>
                  <a:close/>
                  <a:moveTo>
                    <a:pt x="180" y="1135"/>
                  </a:moveTo>
                  <a:cubicBezTo>
                    <a:pt x="207" y="1135"/>
                    <a:pt x="207" y="1135"/>
                    <a:pt x="207" y="1135"/>
                  </a:cubicBezTo>
                  <a:cubicBezTo>
                    <a:pt x="207" y="1042"/>
                    <a:pt x="207" y="1042"/>
                    <a:pt x="207" y="1042"/>
                  </a:cubicBezTo>
                  <a:cubicBezTo>
                    <a:pt x="207" y="1034"/>
                    <a:pt x="208" y="1027"/>
                    <a:pt x="211" y="1022"/>
                  </a:cubicBezTo>
                  <a:cubicBezTo>
                    <a:pt x="213" y="1017"/>
                    <a:pt x="217" y="1013"/>
                    <a:pt x="222" y="1008"/>
                  </a:cubicBezTo>
                  <a:cubicBezTo>
                    <a:pt x="227" y="1004"/>
                    <a:pt x="232" y="1001"/>
                    <a:pt x="238" y="999"/>
                  </a:cubicBezTo>
                  <a:cubicBezTo>
                    <a:pt x="244" y="997"/>
                    <a:pt x="249" y="996"/>
                    <a:pt x="255" y="996"/>
                  </a:cubicBezTo>
                  <a:cubicBezTo>
                    <a:pt x="266" y="996"/>
                    <a:pt x="274" y="999"/>
                    <a:pt x="280" y="1004"/>
                  </a:cubicBezTo>
                  <a:cubicBezTo>
                    <a:pt x="285" y="1010"/>
                    <a:pt x="287" y="1021"/>
                    <a:pt x="287" y="1035"/>
                  </a:cubicBezTo>
                  <a:cubicBezTo>
                    <a:pt x="287" y="1135"/>
                    <a:pt x="287" y="1135"/>
                    <a:pt x="287" y="1135"/>
                  </a:cubicBezTo>
                  <a:cubicBezTo>
                    <a:pt x="314" y="1135"/>
                    <a:pt x="314" y="1135"/>
                    <a:pt x="314" y="1135"/>
                  </a:cubicBezTo>
                  <a:cubicBezTo>
                    <a:pt x="314" y="1030"/>
                    <a:pt x="314" y="1030"/>
                    <a:pt x="314" y="1030"/>
                  </a:cubicBezTo>
                  <a:cubicBezTo>
                    <a:pt x="314" y="1011"/>
                    <a:pt x="310" y="997"/>
                    <a:pt x="301" y="987"/>
                  </a:cubicBezTo>
                  <a:cubicBezTo>
                    <a:pt x="292" y="978"/>
                    <a:pt x="279" y="973"/>
                    <a:pt x="261" y="973"/>
                  </a:cubicBezTo>
                  <a:cubicBezTo>
                    <a:pt x="251" y="973"/>
                    <a:pt x="241" y="975"/>
                    <a:pt x="232" y="979"/>
                  </a:cubicBezTo>
                  <a:cubicBezTo>
                    <a:pt x="223" y="984"/>
                    <a:pt x="214" y="991"/>
                    <a:pt x="206" y="1002"/>
                  </a:cubicBezTo>
                  <a:cubicBezTo>
                    <a:pt x="206" y="978"/>
                    <a:pt x="206" y="978"/>
                    <a:pt x="206" y="978"/>
                  </a:cubicBezTo>
                  <a:cubicBezTo>
                    <a:pt x="180" y="978"/>
                    <a:pt x="180" y="978"/>
                    <a:pt x="180" y="978"/>
                  </a:cubicBezTo>
                  <a:lnTo>
                    <a:pt x="180" y="1135"/>
                  </a:lnTo>
                  <a:close/>
                  <a:moveTo>
                    <a:pt x="353" y="1149"/>
                  </a:moveTo>
                  <a:cubicBezTo>
                    <a:pt x="355" y="1166"/>
                    <a:pt x="362" y="1179"/>
                    <a:pt x="374" y="1186"/>
                  </a:cubicBezTo>
                  <a:cubicBezTo>
                    <a:pt x="386" y="1193"/>
                    <a:pt x="402" y="1197"/>
                    <a:pt x="423" y="1197"/>
                  </a:cubicBezTo>
                  <a:cubicBezTo>
                    <a:pt x="437" y="1197"/>
                    <a:pt x="449" y="1195"/>
                    <a:pt x="458" y="1191"/>
                  </a:cubicBezTo>
                  <a:cubicBezTo>
                    <a:pt x="467" y="1187"/>
                    <a:pt x="474" y="1181"/>
                    <a:pt x="479" y="1173"/>
                  </a:cubicBezTo>
                  <a:cubicBezTo>
                    <a:pt x="485" y="1166"/>
                    <a:pt x="488" y="1157"/>
                    <a:pt x="490" y="1146"/>
                  </a:cubicBezTo>
                  <a:cubicBezTo>
                    <a:pt x="492" y="1135"/>
                    <a:pt x="493" y="1123"/>
                    <a:pt x="493" y="1109"/>
                  </a:cubicBezTo>
                  <a:cubicBezTo>
                    <a:pt x="493" y="978"/>
                    <a:pt x="493" y="978"/>
                    <a:pt x="493" y="978"/>
                  </a:cubicBezTo>
                  <a:cubicBezTo>
                    <a:pt x="467" y="978"/>
                    <a:pt x="467" y="978"/>
                    <a:pt x="467" y="978"/>
                  </a:cubicBezTo>
                  <a:cubicBezTo>
                    <a:pt x="467" y="998"/>
                    <a:pt x="467" y="998"/>
                    <a:pt x="467" y="998"/>
                  </a:cubicBezTo>
                  <a:cubicBezTo>
                    <a:pt x="460" y="988"/>
                    <a:pt x="452" y="982"/>
                    <a:pt x="443" y="978"/>
                  </a:cubicBezTo>
                  <a:cubicBezTo>
                    <a:pt x="435" y="975"/>
                    <a:pt x="426" y="973"/>
                    <a:pt x="417" y="973"/>
                  </a:cubicBezTo>
                  <a:cubicBezTo>
                    <a:pt x="406" y="973"/>
                    <a:pt x="397" y="975"/>
                    <a:pt x="388" y="979"/>
                  </a:cubicBezTo>
                  <a:cubicBezTo>
                    <a:pt x="380" y="982"/>
                    <a:pt x="372" y="988"/>
                    <a:pt x="366" y="995"/>
                  </a:cubicBezTo>
                  <a:cubicBezTo>
                    <a:pt x="360" y="1002"/>
                    <a:pt x="355" y="1010"/>
                    <a:pt x="352" y="1020"/>
                  </a:cubicBezTo>
                  <a:cubicBezTo>
                    <a:pt x="349" y="1030"/>
                    <a:pt x="347" y="1041"/>
                    <a:pt x="347" y="1053"/>
                  </a:cubicBezTo>
                  <a:cubicBezTo>
                    <a:pt x="347" y="1064"/>
                    <a:pt x="349" y="1074"/>
                    <a:pt x="351" y="1083"/>
                  </a:cubicBezTo>
                  <a:cubicBezTo>
                    <a:pt x="354" y="1093"/>
                    <a:pt x="358" y="1101"/>
                    <a:pt x="364" y="1108"/>
                  </a:cubicBezTo>
                  <a:cubicBezTo>
                    <a:pt x="369" y="1116"/>
                    <a:pt x="376" y="1121"/>
                    <a:pt x="385" y="1125"/>
                  </a:cubicBezTo>
                  <a:cubicBezTo>
                    <a:pt x="393" y="1130"/>
                    <a:pt x="403" y="1132"/>
                    <a:pt x="414" y="1132"/>
                  </a:cubicBezTo>
                  <a:cubicBezTo>
                    <a:pt x="426" y="1132"/>
                    <a:pt x="436" y="1129"/>
                    <a:pt x="444" y="1125"/>
                  </a:cubicBezTo>
                  <a:cubicBezTo>
                    <a:pt x="453" y="1120"/>
                    <a:pt x="460" y="1113"/>
                    <a:pt x="466" y="1105"/>
                  </a:cubicBezTo>
                  <a:cubicBezTo>
                    <a:pt x="466" y="1122"/>
                    <a:pt x="466" y="1122"/>
                    <a:pt x="466" y="1122"/>
                  </a:cubicBezTo>
                  <a:cubicBezTo>
                    <a:pt x="466" y="1139"/>
                    <a:pt x="463" y="1153"/>
                    <a:pt x="457" y="1162"/>
                  </a:cubicBezTo>
                  <a:cubicBezTo>
                    <a:pt x="450" y="1171"/>
                    <a:pt x="439" y="1176"/>
                    <a:pt x="422" y="1176"/>
                  </a:cubicBezTo>
                  <a:cubicBezTo>
                    <a:pt x="409" y="1176"/>
                    <a:pt x="399" y="1174"/>
                    <a:pt x="392" y="1170"/>
                  </a:cubicBezTo>
                  <a:cubicBezTo>
                    <a:pt x="386" y="1166"/>
                    <a:pt x="382" y="1159"/>
                    <a:pt x="380" y="1149"/>
                  </a:cubicBezTo>
                  <a:lnTo>
                    <a:pt x="353" y="1149"/>
                  </a:lnTo>
                  <a:close/>
                  <a:moveTo>
                    <a:pt x="467" y="1056"/>
                  </a:moveTo>
                  <a:cubicBezTo>
                    <a:pt x="467" y="1065"/>
                    <a:pt x="466" y="1073"/>
                    <a:pt x="463" y="1079"/>
                  </a:cubicBezTo>
                  <a:cubicBezTo>
                    <a:pt x="461" y="1086"/>
                    <a:pt x="458" y="1092"/>
                    <a:pt x="453" y="1096"/>
                  </a:cubicBezTo>
                  <a:cubicBezTo>
                    <a:pt x="449" y="1101"/>
                    <a:pt x="444" y="1104"/>
                    <a:pt x="438" y="1106"/>
                  </a:cubicBezTo>
                  <a:cubicBezTo>
                    <a:pt x="433" y="1109"/>
                    <a:pt x="426" y="1110"/>
                    <a:pt x="419" y="1110"/>
                  </a:cubicBezTo>
                  <a:cubicBezTo>
                    <a:pt x="414" y="1110"/>
                    <a:pt x="409" y="1109"/>
                    <a:pt x="403" y="1107"/>
                  </a:cubicBezTo>
                  <a:cubicBezTo>
                    <a:pt x="398" y="1105"/>
                    <a:pt x="393" y="1101"/>
                    <a:pt x="389" y="1097"/>
                  </a:cubicBezTo>
                  <a:cubicBezTo>
                    <a:pt x="385" y="1093"/>
                    <a:pt x="382" y="1087"/>
                    <a:pt x="379" y="1079"/>
                  </a:cubicBezTo>
                  <a:cubicBezTo>
                    <a:pt x="377" y="1072"/>
                    <a:pt x="376" y="1063"/>
                    <a:pt x="376" y="1053"/>
                  </a:cubicBezTo>
                  <a:cubicBezTo>
                    <a:pt x="376" y="1042"/>
                    <a:pt x="377" y="1033"/>
                    <a:pt x="379" y="1026"/>
                  </a:cubicBezTo>
                  <a:cubicBezTo>
                    <a:pt x="381" y="1019"/>
                    <a:pt x="385" y="1013"/>
                    <a:pt x="389" y="1008"/>
                  </a:cubicBezTo>
                  <a:cubicBezTo>
                    <a:pt x="393" y="1003"/>
                    <a:pt x="398" y="1000"/>
                    <a:pt x="403" y="998"/>
                  </a:cubicBezTo>
                  <a:cubicBezTo>
                    <a:pt x="409" y="996"/>
                    <a:pt x="415" y="995"/>
                    <a:pt x="421" y="995"/>
                  </a:cubicBezTo>
                  <a:cubicBezTo>
                    <a:pt x="427" y="995"/>
                    <a:pt x="433" y="996"/>
                    <a:pt x="439" y="998"/>
                  </a:cubicBezTo>
                  <a:cubicBezTo>
                    <a:pt x="444" y="999"/>
                    <a:pt x="449" y="1003"/>
                    <a:pt x="453" y="1007"/>
                  </a:cubicBezTo>
                  <a:cubicBezTo>
                    <a:pt x="458" y="1012"/>
                    <a:pt x="461" y="1017"/>
                    <a:pt x="463" y="1024"/>
                  </a:cubicBezTo>
                  <a:cubicBezTo>
                    <a:pt x="466" y="1031"/>
                    <a:pt x="467" y="1040"/>
                    <a:pt x="467" y="1050"/>
                  </a:cubicBezTo>
                  <a:lnTo>
                    <a:pt x="467" y="1056"/>
                  </a:lnTo>
                  <a:close/>
                  <a:moveTo>
                    <a:pt x="535" y="948"/>
                  </a:moveTo>
                  <a:cubicBezTo>
                    <a:pt x="563" y="948"/>
                    <a:pt x="563" y="948"/>
                    <a:pt x="563" y="948"/>
                  </a:cubicBezTo>
                  <a:cubicBezTo>
                    <a:pt x="563" y="918"/>
                    <a:pt x="563" y="918"/>
                    <a:pt x="563" y="918"/>
                  </a:cubicBezTo>
                  <a:cubicBezTo>
                    <a:pt x="535" y="918"/>
                    <a:pt x="535" y="918"/>
                    <a:pt x="535" y="918"/>
                  </a:cubicBezTo>
                  <a:lnTo>
                    <a:pt x="535" y="948"/>
                  </a:lnTo>
                  <a:close/>
                  <a:moveTo>
                    <a:pt x="536" y="1135"/>
                  </a:moveTo>
                  <a:cubicBezTo>
                    <a:pt x="562" y="1135"/>
                    <a:pt x="562" y="1135"/>
                    <a:pt x="562" y="1135"/>
                  </a:cubicBezTo>
                  <a:cubicBezTo>
                    <a:pt x="562" y="978"/>
                    <a:pt x="562" y="978"/>
                    <a:pt x="562" y="978"/>
                  </a:cubicBezTo>
                  <a:cubicBezTo>
                    <a:pt x="536" y="978"/>
                    <a:pt x="536" y="978"/>
                    <a:pt x="536" y="978"/>
                  </a:cubicBezTo>
                  <a:lnTo>
                    <a:pt x="536" y="1135"/>
                  </a:lnTo>
                  <a:close/>
                  <a:moveTo>
                    <a:pt x="608" y="1135"/>
                  </a:moveTo>
                  <a:cubicBezTo>
                    <a:pt x="634" y="1135"/>
                    <a:pt x="634" y="1135"/>
                    <a:pt x="634" y="1135"/>
                  </a:cubicBezTo>
                  <a:cubicBezTo>
                    <a:pt x="634" y="1042"/>
                    <a:pt x="634" y="1042"/>
                    <a:pt x="634" y="1042"/>
                  </a:cubicBezTo>
                  <a:cubicBezTo>
                    <a:pt x="634" y="1034"/>
                    <a:pt x="636" y="1027"/>
                    <a:pt x="638" y="1022"/>
                  </a:cubicBezTo>
                  <a:cubicBezTo>
                    <a:pt x="641" y="1017"/>
                    <a:pt x="645" y="1013"/>
                    <a:pt x="650" y="1008"/>
                  </a:cubicBezTo>
                  <a:cubicBezTo>
                    <a:pt x="655" y="1004"/>
                    <a:pt x="660" y="1001"/>
                    <a:pt x="666" y="999"/>
                  </a:cubicBezTo>
                  <a:cubicBezTo>
                    <a:pt x="671" y="997"/>
                    <a:pt x="677" y="996"/>
                    <a:pt x="683" y="996"/>
                  </a:cubicBezTo>
                  <a:cubicBezTo>
                    <a:pt x="694" y="996"/>
                    <a:pt x="702" y="999"/>
                    <a:pt x="707" y="1004"/>
                  </a:cubicBezTo>
                  <a:cubicBezTo>
                    <a:pt x="713" y="1010"/>
                    <a:pt x="715" y="1021"/>
                    <a:pt x="715" y="1035"/>
                  </a:cubicBezTo>
                  <a:cubicBezTo>
                    <a:pt x="715" y="1135"/>
                    <a:pt x="715" y="1135"/>
                    <a:pt x="715" y="1135"/>
                  </a:cubicBezTo>
                  <a:cubicBezTo>
                    <a:pt x="742" y="1135"/>
                    <a:pt x="742" y="1135"/>
                    <a:pt x="742" y="1135"/>
                  </a:cubicBezTo>
                  <a:cubicBezTo>
                    <a:pt x="742" y="1030"/>
                    <a:pt x="742" y="1030"/>
                    <a:pt x="742" y="1030"/>
                  </a:cubicBezTo>
                  <a:cubicBezTo>
                    <a:pt x="742" y="1011"/>
                    <a:pt x="737" y="997"/>
                    <a:pt x="729" y="987"/>
                  </a:cubicBezTo>
                  <a:cubicBezTo>
                    <a:pt x="720" y="978"/>
                    <a:pt x="707" y="973"/>
                    <a:pt x="689" y="973"/>
                  </a:cubicBezTo>
                  <a:cubicBezTo>
                    <a:pt x="679" y="973"/>
                    <a:pt x="669" y="975"/>
                    <a:pt x="660" y="979"/>
                  </a:cubicBezTo>
                  <a:cubicBezTo>
                    <a:pt x="650" y="984"/>
                    <a:pt x="642" y="991"/>
                    <a:pt x="634" y="1002"/>
                  </a:cubicBezTo>
                  <a:cubicBezTo>
                    <a:pt x="634" y="978"/>
                    <a:pt x="634" y="978"/>
                    <a:pt x="634" y="978"/>
                  </a:cubicBezTo>
                  <a:cubicBezTo>
                    <a:pt x="608" y="978"/>
                    <a:pt x="608" y="978"/>
                    <a:pt x="608" y="978"/>
                  </a:cubicBezTo>
                  <a:lnTo>
                    <a:pt x="608" y="1135"/>
                  </a:lnTo>
                  <a:close/>
                  <a:moveTo>
                    <a:pt x="890" y="1091"/>
                  </a:moveTo>
                  <a:cubicBezTo>
                    <a:pt x="887" y="1099"/>
                    <a:pt x="883" y="1106"/>
                    <a:pt x="877" y="1111"/>
                  </a:cubicBezTo>
                  <a:cubicBezTo>
                    <a:pt x="871" y="1116"/>
                    <a:pt x="862" y="1118"/>
                    <a:pt x="848" y="1118"/>
                  </a:cubicBezTo>
                  <a:cubicBezTo>
                    <a:pt x="841" y="1118"/>
                    <a:pt x="834" y="1117"/>
                    <a:pt x="828" y="1114"/>
                  </a:cubicBezTo>
                  <a:cubicBezTo>
                    <a:pt x="822" y="1111"/>
                    <a:pt x="817" y="1107"/>
                    <a:pt x="813" y="1102"/>
                  </a:cubicBezTo>
                  <a:cubicBezTo>
                    <a:pt x="809" y="1097"/>
                    <a:pt x="806" y="1092"/>
                    <a:pt x="804" y="1085"/>
                  </a:cubicBezTo>
                  <a:cubicBezTo>
                    <a:pt x="802" y="1078"/>
                    <a:pt x="801" y="1071"/>
                    <a:pt x="801" y="1063"/>
                  </a:cubicBezTo>
                  <a:cubicBezTo>
                    <a:pt x="918" y="1063"/>
                    <a:pt x="918" y="1063"/>
                    <a:pt x="918" y="1063"/>
                  </a:cubicBezTo>
                  <a:cubicBezTo>
                    <a:pt x="918" y="1049"/>
                    <a:pt x="918" y="1049"/>
                    <a:pt x="918" y="1049"/>
                  </a:cubicBezTo>
                  <a:cubicBezTo>
                    <a:pt x="918" y="1038"/>
                    <a:pt x="916" y="1028"/>
                    <a:pt x="914" y="1019"/>
                  </a:cubicBezTo>
                  <a:cubicBezTo>
                    <a:pt x="911" y="1009"/>
                    <a:pt x="907" y="1001"/>
                    <a:pt x="901" y="994"/>
                  </a:cubicBezTo>
                  <a:cubicBezTo>
                    <a:pt x="896" y="988"/>
                    <a:pt x="888" y="982"/>
                    <a:pt x="880" y="979"/>
                  </a:cubicBezTo>
                  <a:cubicBezTo>
                    <a:pt x="871" y="975"/>
                    <a:pt x="861" y="973"/>
                    <a:pt x="848" y="973"/>
                  </a:cubicBezTo>
                  <a:cubicBezTo>
                    <a:pt x="838" y="973"/>
                    <a:pt x="828" y="975"/>
                    <a:pt x="819" y="978"/>
                  </a:cubicBezTo>
                  <a:cubicBezTo>
                    <a:pt x="810" y="982"/>
                    <a:pt x="802" y="988"/>
                    <a:pt x="795" y="995"/>
                  </a:cubicBezTo>
                  <a:cubicBezTo>
                    <a:pt x="788" y="1002"/>
                    <a:pt x="783" y="1011"/>
                    <a:pt x="780" y="1021"/>
                  </a:cubicBezTo>
                  <a:cubicBezTo>
                    <a:pt x="776" y="1032"/>
                    <a:pt x="774" y="1044"/>
                    <a:pt x="774" y="1057"/>
                  </a:cubicBezTo>
                  <a:cubicBezTo>
                    <a:pt x="774" y="1083"/>
                    <a:pt x="781" y="1103"/>
                    <a:pt x="793" y="1118"/>
                  </a:cubicBezTo>
                  <a:cubicBezTo>
                    <a:pt x="806" y="1132"/>
                    <a:pt x="824" y="1140"/>
                    <a:pt x="848" y="1140"/>
                  </a:cubicBezTo>
                  <a:cubicBezTo>
                    <a:pt x="869" y="1140"/>
                    <a:pt x="884" y="1135"/>
                    <a:pt x="895" y="1126"/>
                  </a:cubicBezTo>
                  <a:cubicBezTo>
                    <a:pt x="906" y="1118"/>
                    <a:pt x="913" y="1106"/>
                    <a:pt x="915" y="1091"/>
                  </a:cubicBezTo>
                  <a:lnTo>
                    <a:pt x="890" y="1091"/>
                  </a:lnTo>
                  <a:close/>
                  <a:moveTo>
                    <a:pt x="802" y="1043"/>
                  </a:moveTo>
                  <a:cubicBezTo>
                    <a:pt x="803" y="1027"/>
                    <a:pt x="808" y="1014"/>
                    <a:pt x="815" y="1006"/>
                  </a:cubicBezTo>
                  <a:cubicBezTo>
                    <a:pt x="823" y="997"/>
                    <a:pt x="834" y="993"/>
                    <a:pt x="848" y="993"/>
                  </a:cubicBezTo>
                  <a:cubicBezTo>
                    <a:pt x="856" y="993"/>
                    <a:pt x="862" y="994"/>
                    <a:pt x="868" y="997"/>
                  </a:cubicBezTo>
                  <a:cubicBezTo>
                    <a:pt x="873" y="999"/>
                    <a:pt x="878" y="1003"/>
                    <a:pt x="881" y="1007"/>
                  </a:cubicBezTo>
                  <a:cubicBezTo>
                    <a:pt x="885" y="1011"/>
                    <a:pt x="887" y="1016"/>
                    <a:pt x="889" y="1023"/>
                  </a:cubicBezTo>
                  <a:cubicBezTo>
                    <a:pt x="890" y="1029"/>
                    <a:pt x="891" y="1035"/>
                    <a:pt x="891" y="1043"/>
                  </a:cubicBezTo>
                  <a:lnTo>
                    <a:pt x="802" y="1043"/>
                  </a:lnTo>
                  <a:close/>
                  <a:moveTo>
                    <a:pt x="1062" y="1091"/>
                  </a:moveTo>
                  <a:cubicBezTo>
                    <a:pt x="1060" y="1099"/>
                    <a:pt x="1056" y="1106"/>
                    <a:pt x="1050" y="1111"/>
                  </a:cubicBezTo>
                  <a:cubicBezTo>
                    <a:pt x="1044" y="1116"/>
                    <a:pt x="1034" y="1118"/>
                    <a:pt x="1021" y="1118"/>
                  </a:cubicBezTo>
                  <a:cubicBezTo>
                    <a:pt x="1013" y="1118"/>
                    <a:pt x="1007" y="1117"/>
                    <a:pt x="1001" y="1114"/>
                  </a:cubicBezTo>
                  <a:cubicBezTo>
                    <a:pt x="995" y="1111"/>
                    <a:pt x="990" y="1107"/>
                    <a:pt x="986" y="1102"/>
                  </a:cubicBezTo>
                  <a:cubicBezTo>
                    <a:pt x="982" y="1097"/>
                    <a:pt x="979" y="1092"/>
                    <a:pt x="977" y="1085"/>
                  </a:cubicBezTo>
                  <a:cubicBezTo>
                    <a:pt x="975" y="1078"/>
                    <a:pt x="974" y="1071"/>
                    <a:pt x="974" y="1063"/>
                  </a:cubicBezTo>
                  <a:cubicBezTo>
                    <a:pt x="1090" y="1063"/>
                    <a:pt x="1090" y="1063"/>
                    <a:pt x="1090" y="1063"/>
                  </a:cubicBezTo>
                  <a:cubicBezTo>
                    <a:pt x="1090" y="1049"/>
                    <a:pt x="1090" y="1049"/>
                    <a:pt x="1090" y="1049"/>
                  </a:cubicBezTo>
                  <a:cubicBezTo>
                    <a:pt x="1090" y="1038"/>
                    <a:pt x="1089" y="1028"/>
                    <a:pt x="1086" y="1019"/>
                  </a:cubicBezTo>
                  <a:cubicBezTo>
                    <a:pt x="1083" y="1009"/>
                    <a:pt x="1079" y="1001"/>
                    <a:pt x="1074" y="994"/>
                  </a:cubicBezTo>
                  <a:cubicBezTo>
                    <a:pt x="1068" y="988"/>
                    <a:pt x="1061" y="982"/>
                    <a:pt x="1052" y="979"/>
                  </a:cubicBezTo>
                  <a:cubicBezTo>
                    <a:pt x="1044" y="975"/>
                    <a:pt x="1033" y="973"/>
                    <a:pt x="1021" y="973"/>
                  </a:cubicBezTo>
                  <a:cubicBezTo>
                    <a:pt x="1010" y="973"/>
                    <a:pt x="1000" y="975"/>
                    <a:pt x="991" y="978"/>
                  </a:cubicBezTo>
                  <a:cubicBezTo>
                    <a:pt x="982" y="982"/>
                    <a:pt x="974" y="988"/>
                    <a:pt x="968" y="995"/>
                  </a:cubicBezTo>
                  <a:cubicBezTo>
                    <a:pt x="961" y="1002"/>
                    <a:pt x="956" y="1011"/>
                    <a:pt x="952" y="1021"/>
                  </a:cubicBezTo>
                  <a:cubicBezTo>
                    <a:pt x="949" y="1032"/>
                    <a:pt x="947" y="1044"/>
                    <a:pt x="947" y="1057"/>
                  </a:cubicBezTo>
                  <a:cubicBezTo>
                    <a:pt x="947" y="1083"/>
                    <a:pt x="953" y="1103"/>
                    <a:pt x="966" y="1118"/>
                  </a:cubicBezTo>
                  <a:cubicBezTo>
                    <a:pt x="979" y="1132"/>
                    <a:pt x="997" y="1140"/>
                    <a:pt x="1021" y="1140"/>
                  </a:cubicBezTo>
                  <a:cubicBezTo>
                    <a:pt x="1041" y="1140"/>
                    <a:pt x="1057" y="1135"/>
                    <a:pt x="1068" y="1126"/>
                  </a:cubicBezTo>
                  <a:cubicBezTo>
                    <a:pt x="1078" y="1118"/>
                    <a:pt x="1085" y="1106"/>
                    <a:pt x="1088" y="1091"/>
                  </a:cubicBezTo>
                  <a:lnTo>
                    <a:pt x="1062" y="1091"/>
                  </a:lnTo>
                  <a:close/>
                  <a:moveTo>
                    <a:pt x="974" y="1043"/>
                  </a:moveTo>
                  <a:cubicBezTo>
                    <a:pt x="976" y="1027"/>
                    <a:pt x="980" y="1014"/>
                    <a:pt x="988" y="1006"/>
                  </a:cubicBezTo>
                  <a:cubicBezTo>
                    <a:pt x="996" y="997"/>
                    <a:pt x="1007" y="993"/>
                    <a:pt x="1021" y="993"/>
                  </a:cubicBezTo>
                  <a:cubicBezTo>
                    <a:pt x="1028" y="993"/>
                    <a:pt x="1035" y="994"/>
                    <a:pt x="1040" y="997"/>
                  </a:cubicBezTo>
                  <a:cubicBezTo>
                    <a:pt x="1046" y="999"/>
                    <a:pt x="1050" y="1003"/>
                    <a:pt x="1054" y="1007"/>
                  </a:cubicBezTo>
                  <a:cubicBezTo>
                    <a:pt x="1057" y="1011"/>
                    <a:pt x="1060" y="1016"/>
                    <a:pt x="1061" y="1023"/>
                  </a:cubicBezTo>
                  <a:cubicBezTo>
                    <a:pt x="1063" y="1029"/>
                    <a:pt x="1064" y="1035"/>
                    <a:pt x="1064" y="1043"/>
                  </a:cubicBezTo>
                  <a:lnTo>
                    <a:pt x="974" y="1043"/>
                  </a:lnTo>
                  <a:close/>
                  <a:moveTo>
                    <a:pt x="1127" y="1135"/>
                  </a:moveTo>
                  <a:cubicBezTo>
                    <a:pt x="1153" y="1135"/>
                    <a:pt x="1153" y="1135"/>
                    <a:pt x="1153" y="1135"/>
                  </a:cubicBezTo>
                  <a:cubicBezTo>
                    <a:pt x="1153" y="1041"/>
                    <a:pt x="1153" y="1041"/>
                    <a:pt x="1153" y="1041"/>
                  </a:cubicBezTo>
                  <a:cubicBezTo>
                    <a:pt x="1153" y="1035"/>
                    <a:pt x="1155" y="1029"/>
                    <a:pt x="1157" y="1024"/>
                  </a:cubicBezTo>
                  <a:cubicBezTo>
                    <a:pt x="1160" y="1019"/>
                    <a:pt x="1163" y="1014"/>
                    <a:pt x="1168" y="1010"/>
                  </a:cubicBezTo>
                  <a:cubicBezTo>
                    <a:pt x="1172" y="1006"/>
                    <a:pt x="1177" y="1003"/>
                    <a:pt x="1182" y="1002"/>
                  </a:cubicBezTo>
                  <a:cubicBezTo>
                    <a:pt x="1187" y="1000"/>
                    <a:pt x="1192" y="999"/>
                    <a:pt x="1197" y="999"/>
                  </a:cubicBezTo>
                  <a:cubicBezTo>
                    <a:pt x="1199" y="999"/>
                    <a:pt x="1202" y="999"/>
                    <a:pt x="1204" y="1000"/>
                  </a:cubicBezTo>
                  <a:cubicBezTo>
                    <a:pt x="1206" y="1000"/>
                    <a:pt x="1208" y="1000"/>
                    <a:pt x="1210" y="1001"/>
                  </a:cubicBezTo>
                  <a:cubicBezTo>
                    <a:pt x="1213" y="976"/>
                    <a:pt x="1213" y="976"/>
                    <a:pt x="1213" y="976"/>
                  </a:cubicBezTo>
                  <a:cubicBezTo>
                    <a:pt x="1209" y="975"/>
                    <a:pt x="1205" y="975"/>
                    <a:pt x="1199" y="975"/>
                  </a:cubicBezTo>
                  <a:cubicBezTo>
                    <a:pt x="1190" y="975"/>
                    <a:pt x="1182" y="977"/>
                    <a:pt x="1174" y="982"/>
                  </a:cubicBezTo>
                  <a:cubicBezTo>
                    <a:pt x="1166" y="987"/>
                    <a:pt x="1159" y="993"/>
                    <a:pt x="1153" y="1002"/>
                  </a:cubicBezTo>
                  <a:cubicBezTo>
                    <a:pt x="1153" y="978"/>
                    <a:pt x="1153" y="978"/>
                    <a:pt x="1153" y="978"/>
                  </a:cubicBezTo>
                  <a:cubicBezTo>
                    <a:pt x="1127" y="978"/>
                    <a:pt x="1127" y="978"/>
                    <a:pt x="1127" y="978"/>
                  </a:cubicBezTo>
                  <a:lnTo>
                    <a:pt x="1127" y="1135"/>
                  </a:lnTo>
                  <a:close/>
                  <a:moveTo>
                    <a:pt x="1237" y="948"/>
                  </a:moveTo>
                  <a:cubicBezTo>
                    <a:pt x="1266" y="948"/>
                    <a:pt x="1266" y="948"/>
                    <a:pt x="1266" y="948"/>
                  </a:cubicBezTo>
                  <a:cubicBezTo>
                    <a:pt x="1266" y="918"/>
                    <a:pt x="1266" y="918"/>
                    <a:pt x="1266" y="918"/>
                  </a:cubicBezTo>
                  <a:cubicBezTo>
                    <a:pt x="1237" y="918"/>
                    <a:pt x="1237" y="918"/>
                    <a:pt x="1237" y="918"/>
                  </a:cubicBezTo>
                  <a:lnTo>
                    <a:pt x="1237" y="948"/>
                  </a:lnTo>
                  <a:close/>
                  <a:moveTo>
                    <a:pt x="1238" y="1135"/>
                  </a:moveTo>
                  <a:cubicBezTo>
                    <a:pt x="1265" y="1135"/>
                    <a:pt x="1265" y="1135"/>
                    <a:pt x="1265" y="1135"/>
                  </a:cubicBezTo>
                  <a:cubicBezTo>
                    <a:pt x="1265" y="978"/>
                    <a:pt x="1265" y="978"/>
                    <a:pt x="1265" y="978"/>
                  </a:cubicBezTo>
                  <a:cubicBezTo>
                    <a:pt x="1238" y="978"/>
                    <a:pt x="1238" y="978"/>
                    <a:pt x="1238" y="978"/>
                  </a:cubicBezTo>
                  <a:lnTo>
                    <a:pt x="1238" y="1135"/>
                  </a:lnTo>
                  <a:close/>
                  <a:moveTo>
                    <a:pt x="1308" y="1135"/>
                  </a:moveTo>
                  <a:cubicBezTo>
                    <a:pt x="1334" y="1135"/>
                    <a:pt x="1334" y="1135"/>
                    <a:pt x="1334" y="1135"/>
                  </a:cubicBezTo>
                  <a:cubicBezTo>
                    <a:pt x="1334" y="1042"/>
                    <a:pt x="1334" y="1042"/>
                    <a:pt x="1334" y="1042"/>
                  </a:cubicBezTo>
                  <a:cubicBezTo>
                    <a:pt x="1334" y="1034"/>
                    <a:pt x="1336" y="1027"/>
                    <a:pt x="1338" y="1022"/>
                  </a:cubicBezTo>
                  <a:cubicBezTo>
                    <a:pt x="1341" y="1017"/>
                    <a:pt x="1345" y="1013"/>
                    <a:pt x="1350" y="1008"/>
                  </a:cubicBezTo>
                  <a:cubicBezTo>
                    <a:pt x="1354" y="1004"/>
                    <a:pt x="1360" y="1001"/>
                    <a:pt x="1365" y="999"/>
                  </a:cubicBezTo>
                  <a:cubicBezTo>
                    <a:pt x="1371" y="997"/>
                    <a:pt x="1377" y="996"/>
                    <a:pt x="1383" y="996"/>
                  </a:cubicBezTo>
                  <a:cubicBezTo>
                    <a:pt x="1394" y="996"/>
                    <a:pt x="1402" y="999"/>
                    <a:pt x="1407" y="1004"/>
                  </a:cubicBezTo>
                  <a:cubicBezTo>
                    <a:pt x="1412" y="1010"/>
                    <a:pt x="1415" y="1021"/>
                    <a:pt x="1415" y="1035"/>
                  </a:cubicBezTo>
                  <a:cubicBezTo>
                    <a:pt x="1415" y="1135"/>
                    <a:pt x="1415" y="1135"/>
                    <a:pt x="1415" y="1135"/>
                  </a:cubicBezTo>
                  <a:cubicBezTo>
                    <a:pt x="1442" y="1135"/>
                    <a:pt x="1442" y="1135"/>
                    <a:pt x="1442" y="1135"/>
                  </a:cubicBezTo>
                  <a:cubicBezTo>
                    <a:pt x="1442" y="1030"/>
                    <a:pt x="1442" y="1030"/>
                    <a:pt x="1442" y="1030"/>
                  </a:cubicBezTo>
                  <a:cubicBezTo>
                    <a:pt x="1442" y="1011"/>
                    <a:pt x="1437" y="997"/>
                    <a:pt x="1429" y="987"/>
                  </a:cubicBezTo>
                  <a:cubicBezTo>
                    <a:pt x="1420" y="978"/>
                    <a:pt x="1407" y="973"/>
                    <a:pt x="1389" y="973"/>
                  </a:cubicBezTo>
                  <a:cubicBezTo>
                    <a:pt x="1379" y="973"/>
                    <a:pt x="1369" y="975"/>
                    <a:pt x="1360" y="979"/>
                  </a:cubicBezTo>
                  <a:cubicBezTo>
                    <a:pt x="1350" y="984"/>
                    <a:pt x="1342" y="991"/>
                    <a:pt x="1334" y="1002"/>
                  </a:cubicBezTo>
                  <a:cubicBezTo>
                    <a:pt x="1334" y="978"/>
                    <a:pt x="1334" y="978"/>
                    <a:pt x="1334" y="978"/>
                  </a:cubicBezTo>
                  <a:cubicBezTo>
                    <a:pt x="1308" y="978"/>
                    <a:pt x="1308" y="978"/>
                    <a:pt x="1308" y="978"/>
                  </a:cubicBezTo>
                  <a:lnTo>
                    <a:pt x="1308" y="1135"/>
                  </a:lnTo>
                  <a:close/>
                  <a:moveTo>
                    <a:pt x="1481" y="1149"/>
                  </a:moveTo>
                  <a:cubicBezTo>
                    <a:pt x="1483" y="1166"/>
                    <a:pt x="1490" y="1179"/>
                    <a:pt x="1502" y="1186"/>
                  </a:cubicBezTo>
                  <a:cubicBezTo>
                    <a:pt x="1513" y="1193"/>
                    <a:pt x="1530" y="1197"/>
                    <a:pt x="1550" y="1197"/>
                  </a:cubicBezTo>
                  <a:cubicBezTo>
                    <a:pt x="1565" y="1197"/>
                    <a:pt x="1576" y="1195"/>
                    <a:pt x="1586" y="1191"/>
                  </a:cubicBezTo>
                  <a:cubicBezTo>
                    <a:pt x="1595" y="1187"/>
                    <a:pt x="1602" y="1181"/>
                    <a:pt x="1607" y="1173"/>
                  </a:cubicBezTo>
                  <a:cubicBezTo>
                    <a:pt x="1612" y="1166"/>
                    <a:pt x="1616" y="1157"/>
                    <a:pt x="1618" y="1146"/>
                  </a:cubicBezTo>
                  <a:cubicBezTo>
                    <a:pt x="1620" y="1135"/>
                    <a:pt x="1621" y="1123"/>
                    <a:pt x="1621" y="1109"/>
                  </a:cubicBezTo>
                  <a:cubicBezTo>
                    <a:pt x="1621" y="978"/>
                    <a:pt x="1621" y="978"/>
                    <a:pt x="1621" y="978"/>
                  </a:cubicBezTo>
                  <a:cubicBezTo>
                    <a:pt x="1594" y="978"/>
                    <a:pt x="1594" y="978"/>
                    <a:pt x="1594" y="978"/>
                  </a:cubicBezTo>
                  <a:cubicBezTo>
                    <a:pt x="1594" y="998"/>
                    <a:pt x="1594" y="998"/>
                    <a:pt x="1594" y="998"/>
                  </a:cubicBezTo>
                  <a:cubicBezTo>
                    <a:pt x="1587" y="988"/>
                    <a:pt x="1579" y="982"/>
                    <a:pt x="1571" y="978"/>
                  </a:cubicBezTo>
                  <a:cubicBezTo>
                    <a:pt x="1562" y="975"/>
                    <a:pt x="1554" y="973"/>
                    <a:pt x="1545" y="973"/>
                  </a:cubicBezTo>
                  <a:cubicBezTo>
                    <a:pt x="1534" y="973"/>
                    <a:pt x="1524" y="975"/>
                    <a:pt x="1516" y="979"/>
                  </a:cubicBezTo>
                  <a:cubicBezTo>
                    <a:pt x="1507" y="982"/>
                    <a:pt x="1500" y="988"/>
                    <a:pt x="1494" y="995"/>
                  </a:cubicBezTo>
                  <a:cubicBezTo>
                    <a:pt x="1488" y="1002"/>
                    <a:pt x="1483" y="1010"/>
                    <a:pt x="1480" y="1020"/>
                  </a:cubicBezTo>
                  <a:cubicBezTo>
                    <a:pt x="1477" y="1030"/>
                    <a:pt x="1475" y="1041"/>
                    <a:pt x="1475" y="1053"/>
                  </a:cubicBezTo>
                  <a:cubicBezTo>
                    <a:pt x="1475" y="1064"/>
                    <a:pt x="1476" y="1074"/>
                    <a:pt x="1479" y="1083"/>
                  </a:cubicBezTo>
                  <a:cubicBezTo>
                    <a:pt x="1482" y="1093"/>
                    <a:pt x="1486" y="1101"/>
                    <a:pt x="1491" y="1108"/>
                  </a:cubicBezTo>
                  <a:cubicBezTo>
                    <a:pt x="1497" y="1116"/>
                    <a:pt x="1504" y="1121"/>
                    <a:pt x="1512" y="1125"/>
                  </a:cubicBezTo>
                  <a:cubicBezTo>
                    <a:pt x="1521" y="1130"/>
                    <a:pt x="1530" y="1132"/>
                    <a:pt x="1542" y="1132"/>
                  </a:cubicBezTo>
                  <a:cubicBezTo>
                    <a:pt x="1553" y="1132"/>
                    <a:pt x="1563" y="1129"/>
                    <a:pt x="1572" y="1125"/>
                  </a:cubicBezTo>
                  <a:cubicBezTo>
                    <a:pt x="1581" y="1120"/>
                    <a:pt x="1588" y="1113"/>
                    <a:pt x="1594" y="1105"/>
                  </a:cubicBezTo>
                  <a:cubicBezTo>
                    <a:pt x="1594" y="1122"/>
                    <a:pt x="1594" y="1122"/>
                    <a:pt x="1594" y="1122"/>
                  </a:cubicBezTo>
                  <a:cubicBezTo>
                    <a:pt x="1594" y="1139"/>
                    <a:pt x="1591" y="1153"/>
                    <a:pt x="1585" y="1162"/>
                  </a:cubicBezTo>
                  <a:cubicBezTo>
                    <a:pt x="1578" y="1171"/>
                    <a:pt x="1567" y="1176"/>
                    <a:pt x="1550" y="1176"/>
                  </a:cubicBezTo>
                  <a:cubicBezTo>
                    <a:pt x="1536" y="1176"/>
                    <a:pt x="1526" y="1174"/>
                    <a:pt x="1520" y="1170"/>
                  </a:cubicBezTo>
                  <a:cubicBezTo>
                    <a:pt x="1514" y="1166"/>
                    <a:pt x="1509" y="1159"/>
                    <a:pt x="1507" y="1149"/>
                  </a:cubicBezTo>
                  <a:lnTo>
                    <a:pt x="1481" y="1149"/>
                  </a:lnTo>
                  <a:close/>
                  <a:moveTo>
                    <a:pt x="1595" y="1056"/>
                  </a:moveTo>
                  <a:cubicBezTo>
                    <a:pt x="1595" y="1065"/>
                    <a:pt x="1593" y="1073"/>
                    <a:pt x="1591" y="1079"/>
                  </a:cubicBezTo>
                  <a:cubicBezTo>
                    <a:pt x="1589" y="1086"/>
                    <a:pt x="1585" y="1092"/>
                    <a:pt x="1581" y="1096"/>
                  </a:cubicBezTo>
                  <a:cubicBezTo>
                    <a:pt x="1577" y="1101"/>
                    <a:pt x="1572" y="1104"/>
                    <a:pt x="1566" y="1106"/>
                  </a:cubicBezTo>
                  <a:cubicBezTo>
                    <a:pt x="1560" y="1109"/>
                    <a:pt x="1554" y="1110"/>
                    <a:pt x="1547" y="1110"/>
                  </a:cubicBezTo>
                  <a:cubicBezTo>
                    <a:pt x="1542" y="1110"/>
                    <a:pt x="1536" y="1109"/>
                    <a:pt x="1531" y="1107"/>
                  </a:cubicBezTo>
                  <a:cubicBezTo>
                    <a:pt x="1526" y="1105"/>
                    <a:pt x="1521" y="1101"/>
                    <a:pt x="1517" y="1097"/>
                  </a:cubicBezTo>
                  <a:cubicBezTo>
                    <a:pt x="1513" y="1093"/>
                    <a:pt x="1510" y="1087"/>
                    <a:pt x="1507" y="1079"/>
                  </a:cubicBezTo>
                  <a:cubicBezTo>
                    <a:pt x="1505" y="1072"/>
                    <a:pt x="1503" y="1063"/>
                    <a:pt x="1503" y="1053"/>
                  </a:cubicBezTo>
                  <a:cubicBezTo>
                    <a:pt x="1503" y="1042"/>
                    <a:pt x="1504" y="1033"/>
                    <a:pt x="1507" y="1026"/>
                  </a:cubicBezTo>
                  <a:cubicBezTo>
                    <a:pt x="1509" y="1019"/>
                    <a:pt x="1512" y="1013"/>
                    <a:pt x="1516" y="1008"/>
                  </a:cubicBezTo>
                  <a:cubicBezTo>
                    <a:pt x="1521" y="1003"/>
                    <a:pt x="1525" y="1000"/>
                    <a:pt x="1531" y="998"/>
                  </a:cubicBezTo>
                  <a:cubicBezTo>
                    <a:pt x="1537" y="996"/>
                    <a:pt x="1543" y="995"/>
                    <a:pt x="1549" y="995"/>
                  </a:cubicBezTo>
                  <a:cubicBezTo>
                    <a:pt x="1555" y="995"/>
                    <a:pt x="1561" y="996"/>
                    <a:pt x="1566" y="998"/>
                  </a:cubicBezTo>
                  <a:cubicBezTo>
                    <a:pt x="1572" y="999"/>
                    <a:pt x="1577" y="1003"/>
                    <a:pt x="1581" y="1007"/>
                  </a:cubicBezTo>
                  <a:cubicBezTo>
                    <a:pt x="1585" y="1012"/>
                    <a:pt x="1589" y="1017"/>
                    <a:pt x="1591" y="1024"/>
                  </a:cubicBezTo>
                  <a:cubicBezTo>
                    <a:pt x="1593" y="1031"/>
                    <a:pt x="1595" y="1040"/>
                    <a:pt x="1595" y="1050"/>
                  </a:cubicBezTo>
                  <a:lnTo>
                    <a:pt x="1595" y="10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700"/>
            </a:p>
          </p:txBody>
        </p:sp>
      </p:grpSp>
      <p:sp>
        <p:nvSpPr>
          <p:cNvPr id="20" name="Textplatzhalt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484003"/>
            <a:ext cx="4373295" cy="361037"/>
          </a:xfrm>
          <a:solidFill>
            <a:schemeClr val="accent1"/>
          </a:solidFill>
        </p:spPr>
        <p:txBody>
          <a:bodyPr vert="horz" wrap="none" lIns="576000" tIns="32400" rIns="72000" bIns="54000" rtlCol="0" anchor="t" anchorCtr="0">
            <a:spAutoFit/>
          </a:bodyPr>
          <a:lstStyle>
            <a:lvl1pPr>
              <a:defRPr lang="de-DE" sz="1800" b="0" baseline="0" dirty="0" smtClean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>
              <a:lnSpc>
                <a:spcPts val="2300"/>
              </a:lnSpc>
              <a:spcBef>
                <a:spcPts val="800"/>
              </a:spcBef>
            </a:pPr>
            <a:r>
              <a:rPr lang="de-DE" dirty="0" smtClean="0"/>
              <a:t>Maximal 3 Streifen, links oder rechts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80047"/>
            <a:ext cx="4373295" cy="361037"/>
          </a:xfrm>
          <a:solidFill>
            <a:schemeClr val="accent1"/>
          </a:solidFill>
        </p:spPr>
        <p:txBody>
          <a:bodyPr vert="horz" wrap="none" lIns="576000" tIns="32400" rIns="72000" bIns="54000" rtlCol="0" anchor="t" anchorCtr="0">
            <a:spAutoFit/>
          </a:bodyPr>
          <a:lstStyle>
            <a:lvl1pPr>
              <a:defRPr lang="de-DE" sz="1800" b="0" baseline="0" dirty="0" smtClean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>
              <a:lnSpc>
                <a:spcPts val="2300"/>
              </a:lnSpc>
              <a:spcBef>
                <a:spcPts val="800"/>
              </a:spcBef>
            </a:pPr>
            <a:r>
              <a:rPr lang="de-DE" dirty="0" smtClean="0"/>
              <a:t>Maximal 3 Streifen, links oder rechts</a:t>
            </a:r>
          </a:p>
        </p:txBody>
      </p:sp>
      <p:sp>
        <p:nvSpPr>
          <p:cNvPr id="25" name="Textplatzhalt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7147589" y="2484003"/>
            <a:ext cx="4373295" cy="361037"/>
          </a:xfrm>
          <a:solidFill>
            <a:schemeClr val="accent1"/>
          </a:solidFill>
        </p:spPr>
        <p:txBody>
          <a:bodyPr vert="horz" wrap="none" lIns="72000" tIns="32400" rIns="576000" bIns="54000" rtlCol="0" anchor="t" anchorCtr="0">
            <a:spAutoFit/>
          </a:bodyPr>
          <a:lstStyle>
            <a:lvl1pPr algn="r">
              <a:defRPr lang="de-DE" sz="1800" b="0" baseline="0" dirty="0" smtClean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>
              <a:lnSpc>
                <a:spcPts val="2300"/>
              </a:lnSpc>
              <a:spcBef>
                <a:spcPts val="800"/>
              </a:spcBef>
            </a:pPr>
            <a:r>
              <a:rPr lang="de-DE" dirty="0" smtClean="0"/>
              <a:t>Maximal 3 Streifen, links oder rechts</a:t>
            </a:r>
          </a:p>
        </p:txBody>
      </p:sp>
      <p:sp>
        <p:nvSpPr>
          <p:cNvPr id="26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7147589" y="2880047"/>
            <a:ext cx="4373295" cy="361037"/>
          </a:xfrm>
          <a:solidFill>
            <a:schemeClr val="accent1"/>
          </a:solidFill>
        </p:spPr>
        <p:txBody>
          <a:bodyPr vert="horz" wrap="none" lIns="72000" tIns="32400" rIns="576000" bIns="54000" rtlCol="0" anchor="t" anchorCtr="0">
            <a:spAutoFit/>
          </a:bodyPr>
          <a:lstStyle>
            <a:lvl1pPr algn="r">
              <a:defRPr lang="de-DE" sz="1800" b="0" baseline="0" dirty="0" smtClean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>
              <a:lnSpc>
                <a:spcPts val="2300"/>
              </a:lnSpc>
              <a:spcBef>
                <a:spcPts val="800"/>
              </a:spcBef>
            </a:pPr>
            <a:r>
              <a:rPr lang="de-DE" dirty="0" smtClean="0"/>
              <a:t>Maximal 3 Streifen, links oder rechts</a:t>
            </a:r>
          </a:p>
        </p:txBody>
      </p:sp>
    </p:spTree>
    <p:extLst>
      <p:ext uri="{BB962C8B-B14F-4D97-AF65-F5344CB8AC3E}">
        <p14:creationId xmlns:p14="http://schemas.microsoft.com/office/powerpoint/2010/main" val="3143730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,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5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-1376213" y="4543896"/>
            <a:ext cx="2880320" cy="128685"/>
          </a:xfrm>
        </p:spPr>
        <p:txBody>
          <a:bodyPr lIns="72000" tIns="36000"/>
          <a:lstStyle>
            <a:lvl1pPr>
              <a:defRPr sz="600" b="0"/>
            </a:lvl1pPr>
            <a:lvl2pPr>
              <a:defRPr sz="700" b="0"/>
            </a:lvl2pPr>
            <a:lvl3pPr>
              <a:defRPr sz="700" b="0"/>
            </a:lvl3pPr>
            <a:lvl4pPr>
              <a:defRPr sz="700" b="0"/>
            </a:lvl4pPr>
            <a:lvl5pPr>
              <a:defRPr sz="700" b="0"/>
            </a:lvl5pPr>
          </a:lstStyle>
          <a:p>
            <a:pPr lvl="0"/>
            <a:r>
              <a:rPr lang="de-DE" dirty="0" smtClean="0"/>
              <a:t>Bildquelle eingeben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484003"/>
            <a:ext cx="4373295" cy="361037"/>
          </a:xfrm>
          <a:solidFill>
            <a:schemeClr val="accent1"/>
          </a:solidFill>
        </p:spPr>
        <p:txBody>
          <a:bodyPr vert="horz" wrap="none" lIns="576000" tIns="32400" rIns="72000" bIns="54000" rtlCol="0" anchor="t" anchorCtr="0">
            <a:spAutoFit/>
          </a:bodyPr>
          <a:lstStyle>
            <a:lvl1pPr>
              <a:spcBef>
                <a:spcPts val="0"/>
              </a:spcBef>
              <a:defRPr lang="de-DE" sz="1800" b="0" baseline="0" smtClean="0">
                <a:solidFill>
                  <a:schemeClr val="bg1"/>
                </a:solidFill>
                <a:latin typeface="+mn-lt"/>
                <a:cs typeface="+mn-cs"/>
              </a:defRPr>
            </a:lvl1pPr>
            <a:lvl2pPr>
              <a:defRPr lang="de-DE" sz="1700" smtClean="0">
                <a:latin typeface="+mn-lt"/>
                <a:cs typeface="+mn-cs"/>
              </a:defRPr>
            </a:lvl2pPr>
            <a:lvl3pPr>
              <a:defRPr lang="de-DE" sz="1700" smtClean="0">
                <a:latin typeface="+mn-lt"/>
                <a:cs typeface="+mn-cs"/>
              </a:defRPr>
            </a:lvl3pPr>
            <a:lvl4pPr>
              <a:defRPr lang="de-DE" sz="1700" smtClean="0">
                <a:latin typeface="+mn-lt"/>
                <a:cs typeface="+mn-cs"/>
              </a:defRPr>
            </a:lvl4pPr>
            <a:lvl5pPr>
              <a:defRPr lang="de-DE" sz="1700">
                <a:latin typeface="+mn-lt"/>
                <a:cs typeface="+mn-cs"/>
              </a:defRPr>
            </a:lvl5pPr>
          </a:lstStyle>
          <a:p>
            <a:pPr lvl="0">
              <a:lnSpc>
                <a:spcPts val="2300"/>
              </a:lnSpc>
              <a:spcBef>
                <a:spcPts val="800"/>
              </a:spcBef>
            </a:pPr>
            <a:r>
              <a:rPr lang="de-DE" dirty="0" smtClean="0"/>
              <a:t>Maximal 3 Streifen, links oder rechts</a:t>
            </a:r>
          </a:p>
        </p:txBody>
      </p:sp>
      <p:sp>
        <p:nvSpPr>
          <p:cNvPr id="9" name="Textplatzhalt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80047"/>
            <a:ext cx="4373295" cy="361037"/>
          </a:xfrm>
          <a:solidFill>
            <a:schemeClr val="accent1"/>
          </a:solidFill>
        </p:spPr>
        <p:txBody>
          <a:bodyPr vert="horz" wrap="none" lIns="576000" tIns="32400" rIns="72000" bIns="54000" rtlCol="0" anchor="t" anchorCtr="0">
            <a:spAutoFit/>
          </a:bodyPr>
          <a:lstStyle>
            <a:lvl1pPr>
              <a:defRPr lang="de-DE" sz="1800" b="0" baseline="0" dirty="0" smtClean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>
              <a:lnSpc>
                <a:spcPts val="2300"/>
              </a:lnSpc>
              <a:spcBef>
                <a:spcPts val="800"/>
              </a:spcBef>
            </a:pPr>
            <a:r>
              <a:rPr lang="de-DE" dirty="0" smtClean="0"/>
              <a:t>Maximal 3 Streifen, links oder rechts</a:t>
            </a:r>
          </a:p>
        </p:txBody>
      </p:sp>
      <p:sp>
        <p:nvSpPr>
          <p:cNvPr id="10" name="Textplatzhalt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7147589" y="2484003"/>
            <a:ext cx="4373295" cy="361037"/>
          </a:xfrm>
          <a:solidFill>
            <a:schemeClr val="accent1"/>
          </a:solidFill>
        </p:spPr>
        <p:txBody>
          <a:bodyPr vert="horz" wrap="none" lIns="72000" tIns="32400" rIns="576000" bIns="54000" rtlCol="0" anchor="t" anchorCtr="0">
            <a:spAutoFit/>
          </a:bodyPr>
          <a:lstStyle>
            <a:lvl1pPr algn="r">
              <a:defRPr lang="de-DE" sz="1800" b="0" baseline="0" dirty="0" smtClean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>
              <a:lnSpc>
                <a:spcPts val="2300"/>
              </a:lnSpc>
              <a:spcBef>
                <a:spcPts val="800"/>
              </a:spcBef>
            </a:pPr>
            <a:r>
              <a:rPr lang="de-DE" dirty="0" smtClean="0"/>
              <a:t>Maximal 3 Streifen, links oder rechts</a:t>
            </a:r>
          </a:p>
        </p:txBody>
      </p:sp>
      <p:sp>
        <p:nvSpPr>
          <p:cNvPr id="11" name="Textplatzhalt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7147589" y="2880047"/>
            <a:ext cx="4373295" cy="361037"/>
          </a:xfrm>
          <a:solidFill>
            <a:schemeClr val="accent1"/>
          </a:solidFill>
        </p:spPr>
        <p:txBody>
          <a:bodyPr vert="horz" wrap="none" lIns="72000" tIns="32400" rIns="576000" bIns="54000" rtlCol="0" anchor="t" anchorCtr="0">
            <a:spAutoFit/>
          </a:bodyPr>
          <a:lstStyle>
            <a:lvl1pPr algn="r">
              <a:defRPr lang="de-DE" sz="1800" b="0" baseline="0" dirty="0" smtClean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>
              <a:lnSpc>
                <a:spcPts val="2300"/>
              </a:lnSpc>
              <a:spcBef>
                <a:spcPts val="800"/>
              </a:spcBef>
            </a:pPr>
            <a:r>
              <a:rPr lang="de-DE" dirty="0" smtClean="0"/>
              <a:t>Maximal 3 Streifen, links oder rechts</a:t>
            </a:r>
          </a:p>
        </p:txBody>
      </p:sp>
    </p:spTree>
    <p:extLst>
      <p:ext uri="{BB962C8B-B14F-4D97-AF65-F5344CB8AC3E}">
        <p14:creationId xmlns:p14="http://schemas.microsoft.com/office/powerpoint/2010/main" val="2683431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 bwMode="gray">
          <a:xfrm>
            <a:off x="2" y="-273"/>
            <a:ext cx="11520488" cy="6480447"/>
            <a:chOff x="2" y="-273"/>
            <a:chExt cx="11520488" cy="6480447"/>
          </a:xfrm>
        </p:grpSpPr>
        <p:grpSp>
          <p:nvGrpSpPr>
            <p:cNvPr id="37" name="Gruppieren 36"/>
            <p:cNvGrpSpPr/>
            <p:nvPr/>
          </p:nvGrpSpPr>
          <p:grpSpPr bwMode="gray">
            <a:xfrm>
              <a:off x="2" y="-1"/>
              <a:ext cx="11520488" cy="6480175"/>
              <a:chOff x="2" y="-1"/>
              <a:chExt cx="11522075" cy="6480175"/>
            </a:xfrm>
          </p:grpSpPr>
          <p:sp>
            <p:nvSpPr>
              <p:cNvPr id="40" name="Rectangle 3"/>
              <p:cNvSpPr>
                <a:spLocks noChangeArrowheads="1"/>
              </p:cNvSpPr>
              <p:nvPr userDrawn="1"/>
            </p:nvSpPr>
            <p:spPr bwMode="gray">
              <a:xfrm>
                <a:off x="2" y="-1"/>
                <a:ext cx="11522075" cy="6480175"/>
              </a:xfrm>
              <a:prstGeom prst="rect">
                <a:avLst/>
              </a:prstGeom>
              <a:solidFill>
                <a:srgbClr val="0C386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 sz="1700"/>
              </a:p>
            </p:txBody>
          </p:sp>
          <p:sp>
            <p:nvSpPr>
              <p:cNvPr id="41" name="Rectangle 4"/>
              <p:cNvSpPr>
                <a:spLocks noChangeArrowheads="1"/>
              </p:cNvSpPr>
              <p:nvPr userDrawn="1"/>
            </p:nvSpPr>
            <p:spPr bwMode="gray">
              <a:xfrm>
                <a:off x="4284000" y="-1"/>
                <a:ext cx="1476000" cy="6479763"/>
              </a:xfrm>
              <a:prstGeom prst="rect">
                <a:avLst/>
              </a:prstGeom>
              <a:solidFill>
                <a:srgbClr val="0E4A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 sz="1700"/>
              </a:p>
            </p:txBody>
          </p:sp>
          <p:sp>
            <p:nvSpPr>
              <p:cNvPr id="42" name="Rectangle 5"/>
              <p:cNvSpPr>
                <a:spLocks noChangeArrowheads="1"/>
              </p:cNvSpPr>
              <p:nvPr userDrawn="1"/>
            </p:nvSpPr>
            <p:spPr bwMode="gray">
              <a:xfrm>
                <a:off x="2844000" y="-1"/>
                <a:ext cx="1476000" cy="6479763"/>
              </a:xfrm>
              <a:prstGeom prst="rect">
                <a:avLst/>
              </a:prstGeom>
              <a:solidFill>
                <a:srgbClr val="14639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 sz="1700"/>
              </a:p>
            </p:txBody>
          </p:sp>
          <p:sp>
            <p:nvSpPr>
              <p:cNvPr id="43" name="Rectangle 6"/>
              <p:cNvSpPr>
                <a:spLocks noChangeArrowheads="1"/>
              </p:cNvSpPr>
              <p:nvPr userDrawn="1"/>
            </p:nvSpPr>
            <p:spPr bwMode="gray">
              <a:xfrm>
                <a:off x="1404000" y="-1"/>
                <a:ext cx="1476000" cy="6479763"/>
              </a:xfrm>
              <a:prstGeom prst="rect">
                <a:avLst/>
              </a:prstGeom>
              <a:solidFill>
                <a:srgbClr val="009FC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 sz="1700"/>
              </a:p>
            </p:txBody>
          </p:sp>
          <p:sp>
            <p:nvSpPr>
              <p:cNvPr id="44" name="Rectangle 7"/>
              <p:cNvSpPr>
                <a:spLocks noChangeArrowheads="1"/>
              </p:cNvSpPr>
              <p:nvPr userDrawn="1"/>
            </p:nvSpPr>
            <p:spPr bwMode="gray">
              <a:xfrm>
                <a:off x="2" y="-1"/>
                <a:ext cx="1439466" cy="6479763"/>
              </a:xfrm>
              <a:prstGeom prst="rect">
                <a:avLst/>
              </a:prstGeom>
              <a:solidFill>
                <a:srgbClr val="5DAED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 sz="1700"/>
              </a:p>
            </p:txBody>
          </p:sp>
        </p:grpSp>
        <p:grpSp>
          <p:nvGrpSpPr>
            <p:cNvPr id="34" name="Gruppieren 33"/>
            <p:cNvGrpSpPr>
              <a:grpSpLocks noChangeAspect="1"/>
            </p:cNvGrpSpPr>
            <p:nvPr/>
          </p:nvGrpSpPr>
          <p:grpSpPr bwMode="gray">
            <a:xfrm>
              <a:off x="8892059" y="-273"/>
              <a:ext cx="2484809" cy="1296000"/>
              <a:chOff x="9577461" y="0"/>
              <a:chExt cx="1656000" cy="863600"/>
            </a:xfrm>
          </p:grpSpPr>
          <p:sp>
            <p:nvSpPr>
              <p:cNvPr id="35" name="Rechteck 34"/>
              <p:cNvSpPr/>
              <p:nvPr userDrawn="1"/>
            </p:nvSpPr>
            <p:spPr bwMode="gray">
              <a:xfrm>
                <a:off x="9577461" y="0"/>
                <a:ext cx="1656000" cy="8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de-DE" sz="1600" b="1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reeform 5"/>
              <p:cNvSpPr>
                <a:spLocks noEditPoints="1"/>
              </p:cNvSpPr>
              <p:nvPr/>
            </p:nvSpPr>
            <p:spPr bwMode="gray">
              <a:xfrm>
                <a:off x="9883278" y="287759"/>
                <a:ext cx="1062335" cy="306398"/>
              </a:xfrm>
              <a:custGeom>
                <a:avLst/>
                <a:gdLst>
                  <a:gd name="T0" fmla="*/ 3413 w 4288"/>
                  <a:gd name="T1" fmla="*/ 24 h 1197"/>
                  <a:gd name="T2" fmla="*/ 4097 w 4288"/>
                  <a:gd name="T3" fmla="*/ 24 h 1197"/>
                  <a:gd name="T4" fmla="*/ 2683 w 4288"/>
                  <a:gd name="T5" fmla="*/ 627 h 1197"/>
                  <a:gd name="T6" fmla="*/ 2408 w 4288"/>
                  <a:gd name="T7" fmla="*/ 2 h 1197"/>
                  <a:gd name="T8" fmla="*/ 3204 w 4288"/>
                  <a:gd name="T9" fmla="*/ 356 h 1197"/>
                  <a:gd name="T10" fmla="*/ 2138 w 4288"/>
                  <a:gd name="T11" fmla="*/ 23 h 1197"/>
                  <a:gd name="T12" fmla="*/ 177 w 4288"/>
                  <a:gd name="T13" fmla="*/ 788 h 1197"/>
                  <a:gd name="T14" fmla="*/ 112 w 4288"/>
                  <a:gd name="T15" fmla="*/ 653 h 1197"/>
                  <a:gd name="T16" fmla="*/ 73 w 4288"/>
                  <a:gd name="T17" fmla="*/ 766 h 1197"/>
                  <a:gd name="T18" fmla="*/ 103 w 4288"/>
                  <a:gd name="T19" fmla="*/ 763 h 1197"/>
                  <a:gd name="T20" fmla="*/ 291 w 4288"/>
                  <a:gd name="T21" fmla="*/ 793 h 1197"/>
                  <a:gd name="T22" fmla="*/ 297 w 4288"/>
                  <a:gd name="T23" fmla="*/ 770 h 1197"/>
                  <a:gd name="T24" fmla="*/ 468 w 4288"/>
                  <a:gd name="T25" fmla="*/ 792 h 1197"/>
                  <a:gd name="T26" fmla="*/ 493 w 4288"/>
                  <a:gd name="T27" fmla="*/ 631 h 1197"/>
                  <a:gd name="T28" fmla="*/ 650 w 4288"/>
                  <a:gd name="T29" fmla="*/ 770 h 1197"/>
                  <a:gd name="T30" fmla="*/ 518 w 4288"/>
                  <a:gd name="T31" fmla="*/ 710 h 1197"/>
                  <a:gd name="T32" fmla="*/ 549 w 4288"/>
                  <a:gd name="T33" fmla="*/ 685 h 1197"/>
                  <a:gd name="T34" fmla="*/ 615 w 4288"/>
                  <a:gd name="T35" fmla="*/ 767 h 1197"/>
                  <a:gd name="T36" fmla="*/ 805 w 4288"/>
                  <a:gd name="T37" fmla="*/ 686 h 1197"/>
                  <a:gd name="T38" fmla="*/ 901 w 4288"/>
                  <a:gd name="T39" fmla="*/ 668 h 1197"/>
                  <a:gd name="T40" fmla="*/ 783 w 4288"/>
                  <a:gd name="T41" fmla="*/ 626 h 1197"/>
                  <a:gd name="T42" fmla="*/ 1113 w 4288"/>
                  <a:gd name="T43" fmla="*/ 675 h 1197"/>
                  <a:gd name="T44" fmla="*/ 1009 w 4288"/>
                  <a:gd name="T45" fmla="*/ 787 h 1197"/>
                  <a:gd name="T46" fmla="*/ 1042 w 4288"/>
                  <a:gd name="T47" fmla="*/ 648 h 1197"/>
                  <a:gd name="T48" fmla="*/ 1164 w 4288"/>
                  <a:gd name="T49" fmla="*/ 737 h 1197"/>
                  <a:gd name="T50" fmla="*/ 1196 w 4288"/>
                  <a:gd name="T51" fmla="*/ 763 h 1197"/>
                  <a:gd name="T52" fmla="*/ 1140 w 4288"/>
                  <a:gd name="T53" fmla="*/ 652 h 1197"/>
                  <a:gd name="T54" fmla="*/ 1297 w 4288"/>
                  <a:gd name="T55" fmla="*/ 631 h 1197"/>
                  <a:gd name="T56" fmla="*/ 1386 w 4288"/>
                  <a:gd name="T57" fmla="*/ 788 h 1197"/>
                  <a:gd name="T58" fmla="*/ 1622 w 4288"/>
                  <a:gd name="T59" fmla="*/ 672 h 1197"/>
                  <a:gd name="T60" fmla="*/ 1604 w 4288"/>
                  <a:gd name="T61" fmla="*/ 780 h 1197"/>
                  <a:gd name="T62" fmla="*/ 1510 w 4288"/>
                  <a:gd name="T63" fmla="*/ 697 h 1197"/>
                  <a:gd name="T64" fmla="*/ 139 w 4288"/>
                  <a:gd name="T65" fmla="*/ 1019 h 1197"/>
                  <a:gd name="T66" fmla="*/ 121 w 4288"/>
                  <a:gd name="T67" fmla="*/ 1126 h 1197"/>
                  <a:gd name="T68" fmla="*/ 27 w 4288"/>
                  <a:gd name="T69" fmla="*/ 1043 h 1197"/>
                  <a:gd name="T70" fmla="*/ 287 w 4288"/>
                  <a:gd name="T71" fmla="*/ 1135 h 1197"/>
                  <a:gd name="T72" fmla="*/ 353 w 4288"/>
                  <a:gd name="T73" fmla="*/ 1149 h 1197"/>
                  <a:gd name="T74" fmla="*/ 443 w 4288"/>
                  <a:gd name="T75" fmla="*/ 978 h 1197"/>
                  <a:gd name="T76" fmla="*/ 444 w 4288"/>
                  <a:gd name="T77" fmla="*/ 1125 h 1197"/>
                  <a:gd name="T78" fmla="*/ 453 w 4288"/>
                  <a:gd name="T79" fmla="*/ 1096 h 1197"/>
                  <a:gd name="T80" fmla="*/ 421 w 4288"/>
                  <a:gd name="T81" fmla="*/ 995 h 1197"/>
                  <a:gd name="T82" fmla="*/ 535 w 4288"/>
                  <a:gd name="T83" fmla="*/ 948 h 1197"/>
                  <a:gd name="T84" fmla="*/ 650 w 4288"/>
                  <a:gd name="T85" fmla="*/ 1008 h 1197"/>
                  <a:gd name="T86" fmla="*/ 660 w 4288"/>
                  <a:gd name="T87" fmla="*/ 979 h 1197"/>
                  <a:gd name="T88" fmla="*/ 804 w 4288"/>
                  <a:gd name="T89" fmla="*/ 1085 h 1197"/>
                  <a:gd name="T90" fmla="*/ 780 w 4288"/>
                  <a:gd name="T91" fmla="*/ 1021 h 1197"/>
                  <a:gd name="T92" fmla="*/ 868 w 4288"/>
                  <a:gd name="T93" fmla="*/ 997 h 1197"/>
                  <a:gd name="T94" fmla="*/ 977 w 4288"/>
                  <a:gd name="T95" fmla="*/ 1085 h 1197"/>
                  <a:gd name="T96" fmla="*/ 952 w 4288"/>
                  <a:gd name="T97" fmla="*/ 1021 h 1197"/>
                  <a:gd name="T98" fmla="*/ 1040 w 4288"/>
                  <a:gd name="T99" fmla="*/ 997 h 1197"/>
                  <a:gd name="T100" fmla="*/ 1182 w 4288"/>
                  <a:gd name="T101" fmla="*/ 1002 h 1197"/>
                  <a:gd name="T102" fmla="*/ 1127 w 4288"/>
                  <a:gd name="T103" fmla="*/ 1135 h 1197"/>
                  <a:gd name="T104" fmla="*/ 1238 w 4288"/>
                  <a:gd name="T105" fmla="*/ 1135 h 1197"/>
                  <a:gd name="T106" fmla="*/ 1415 w 4288"/>
                  <a:gd name="T107" fmla="*/ 1135 h 1197"/>
                  <a:gd name="T108" fmla="*/ 1481 w 4288"/>
                  <a:gd name="T109" fmla="*/ 1149 h 1197"/>
                  <a:gd name="T110" fmla="*/ 1571 w 4288"/>
                  <a:gd name="T111" fmla="*/ 978 h 1197"/>
                  <a:gd name="T112" fmla="*/ 1572 w 4288"/>
                  <a:gd name="T113" fmla="*/ 1125 h 1197"/>
                  <a:gd name="T114" fmla="*/ 1581 w 4288"/>
                  <a:gd name="T115" fmla="*/ 1096 h 1197"/>
                  <a:gd name="T116" fmla="*/ 1549 w 4288"/>
                  <a:gd name="T117" fmla="*/ 995 h 1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88" h="1197">
                    <a:moveTo>
                      <a:pt x="4287" y="24"/>
                    </a:moveTo>
                    <a:cubicBezTo>
                      <a:pt x="4287" y="24"/>
                      <a:pt x="4288" y="102"/>
                      <a:pt x="4287" y="196"/>
                    </a:cubicBezTo>
                    <a:cubicBezTo>
                      <a:pt x="4287" y="264"/>
                      <a:pt x="4287" y="341"/>
                      <a:pt x="4287" y="402"/>
                    </a:cubicBezTo>
                    <a:cubicBezTo>
                      <a:pt x="4287" y="469"/>
                      <a:pt x="4284" y="474"/>
                      <a:pt x="4282" y="519"/>
                    </a:cubicBezTo>
                    <a:cubicBezTo>
                      <a:pt x="4280" y="565"/>
                      <a:pt x="4271" y="642"/>
                      <a:pt x="4256" y="695"/>
                    </a:cubicBezTo>
                    <a:cubicBezTo>
                      <a:pt x="4189" y="927"/>
                      <a:pt x="3986" y="1130"/>
                      <a:pt x="3714" y="1133"/>
                    </a:cubicBezTo>
                    <a:cubicBezTo>
                      <a:pt x="3714" y="1133"/>
                      <a:pt x="3616" y="1134"/>
                      <a:pt x="3557" y="1134"/>
                    </a:cubicBezTo>
                    <a:cubicBezTo>
                      <a:pt x="3481" y="1134"/>
                      <a:pt x="3441" y="1134"/>
                      <a:pt x="3435" y="1134"/>
                    </a:cubicBezTo>
                    <a:cubicBezTo>
                      <a:pt x="3423" y="1134"/>
                      <a:pt x="3413" y="1123"/>
                      <a:pt x="3413" y="1112"/>
                    </a:cubicBezTo>
                    <a:cubicBezTo>
                      <a:pt x="3413" y="1098"/>
                      <a:pt x="3413" y="24"/>
                      <a:pt x="3413" y="24"/>
                    </a:cubicBezTo>
                    <a:cubicBezTo>
                      <a:pt x="3413" y="13"/>
                      <a:pt x="3420" y="0"/>
                      <a:pt x="3436" y="0"/>
                    </a:cubicBezTo>
                    <a:cubicBezTo>
                      <a:pt x="3587" y="0"/>
                      <a:pt x="3587" y="0"/>
                      <a:pt x="3587" y="0"/>
                    </a:cubicBezTo>
                    <a:cubicBezTo>
                      <a:pt x="3602" y="0"/>
                      <a:pt x="3611" y="11"/>
                      <a:pt x="3611" y="24"/>
                    </a:cubicBezTo>
                    <a:cubicBezTo>
                      <a:pt x="3611" y="934"/>
                      <a:pt x="3611" y="934"/>
                      <a:pt x="3611" y="934"/>
                    </a:cubicBezTo>
                    <a:cubicBezTo>
                      <a:pt x="3633" y="934"/>
                      <a:pt x="3649" y="934"/>
                      <a:pt x="3662" y="934"/>
                    </a:cubicBezTo>
                    <a:cubicBezTo>
                      <a:pt x="3715" y="934"/>
                      <a:pt x="3702" y="933"/>
                      <a:pt x="3703" y="933"/>
                    </a:cubicBezTo>
                    <a:cubicBezTo>
                      <a:pt x="3895" y="933"/>
                      <a:pt x="4050" y="789"/>
                      <a:pt x="4081" y="578"/>
                    </a:cubicBezTo>
                    <a:cubicBezTo>
                      <a:pt x="4092" y="503"/>
                      <a:pt x="4094" y="434"/>
                      <a:pt x="4096" y="379"/>
                    </a:cubicBezTo>
                    <a:cubicBezTo>
                      <a:pt x="4098" y="324"/>
                      <a:pt x="4097" y="198"/>
                      <a:pt x="4097" y="198"/>
                    </a:cubicBezTo>
                    <a:cubicBezTo>
                      <a:pt x="4097" y="24"/>
                      <a:pt x="4097" y="24"/>
                      <a:pt x="4097" y="24"/>
                    </a:cubicBezTo>
                    <a:cubicBezTo>
                      <a:pt x="4097" y="9"/>
                      <a:pt x="4106" y="0"/>
                      <a:pt x="4121" y="0"/>
                    </a:cubicBezTo>
                    <a:cubicBezTo>
                      <a:pt x="4264" y="0"/>
                      <a:pt x="4264" y="0"/>
                      <a:pt x="4264" y="0"/>
                    </a:cubicBezTo>
                    <a:cubicBezTo>
                      <a:pt x="4282" y="0"/>
                      <a:pt x="4287" y="9"/>
                      <a:pt x="4287" y="24"/>
                    </a:cubicBezTo>
                    <a:close/>
                    <a:moveTo>
                      <a:pt x="2874" y="1134"/>
                    </a:moveTo>
                    <a:cubicBezTo>
                      <a:pt x="2891" y="1134"/>
                      <a:pt x="2906" y="1124"/>
                      <a:pt x="2906" y="1111"/>
                    </a:cubicBezTo>
                    <a:cubicBezTo>
                      <a:pt x="2906" y="959"/>
                      <a:pt x="2906" y="959"/>
                      <a:pt x="2906" y="959"/>
                    </a:cubicBezTo>
                    <a:cubicBezTo>
                      <a:pt x="2906" y="944"/>
                      <a:pt x="2888" y="935"/>
                      <a:pt x="2875" y="935"/>
                    </a:cubicBezTo>
                    <a:cubicBezTo>
                      <a:pt x="2683" y="935"/>
                      <a:pt x="2683" y="935"/>
                      <a:pt x="2683" y="935"/>
                    </a:cubicBezTo>
                    <a:cubicBezTo>
                      <a:pt x="2576" y="935"/>
                      <a:pt x="2517" y="858"/>
                      <a:pt x="2517" y="781"/>
                    </a:cubicBezTo>
                    <a:cubicBezTo>
                      <a:pt x="2517" y="686"/>
                      <a:pt x="2594" y="627"/>
                      <a:pt x="2683" y="627"/>
                    </a:cubicBezTo>
                    <a:cubicBezTo>
                      <a:pt x="2882" y="627"/>
                      <a:pt x="2882" y="627"/>
                      <a:pt x="2882" y="627"/>
                    </a:cubicBezTo>
                    <a:cubicBezTo>
                      <a:pt x="2901" y="627"/>
                      <a:pt x="2906" y="614"/>
                      <a:pt x="2906" y="603"/>
                    </a:cubicBezTo>
                    <a:cubicBezTo>
                      <a:pt x="2906" y="452"/>
                      <a:pt x="2906" y="452"/>
                      <a:pt x="2906" y="452"/>
                    </a:cubicBezTo>
                    <a:cubicBezTo>
                      <a:pt x="2906" y="436"/>
                      <a:pt x="2896" y="428"/>
                      <a:pt x="2882" y="428"/>
                    </a:cubicBezTo>
                    <a:cubicBezTo>
                      <a:pt x="2882" y="428"/>
                      <a:pt x="2725" y="428"/>
                      <a:pt x="2683" y="428"/>
                    </a:cubicBezTo>
                    <a:cubicBezTo>
                      <a:pt x="2486" y="428"/>
                      <a:pt x="2310" y="540"/>
                      <a:pt x="2310" y="781"/>
                    </a:cubicBezTo>
                    <a:cubicBezTo>
                      <a:pt x="2310" y="956"/>
                      <a:pt x="2438" y="1134"/>
                      <a:pt x="2684" y="1134"/>
                    </a:cubicBezTo>
                    <a:cubicBezTo>
                      <a:pt x="2753" y="1134"/>
                      <a:pt x="2825" y="1134"/>
                      <a:pt x="2874" y="1134"/>
                    </a:cubicBezTo>
                    <a:close/>
                    <a:moveTo>
                      <a:pt x="2810" y="2"/>
                    </a:moveTo>
                    <a:cubicBezTo>
                      <a:pt x="2408" y="2"/>
                      <a:pt x="2408" y="2"/>
                      <a:pt x="2408" y="2"/>
                    </a:cubicBezTo>
                    <a:cubicBezTo>
                      <a:pt x="2393" y="2"/>
                      <a:pt x="2384" y="12"/>
                      <a:pt x="2384" y="24"/>
                    </a:cubicBezTo>
                    <a:cubicBezTo>
                      <a:pt x="2384" y="169"/>
                      <a:pt x="2384" y="169"/>
                      <a:pt x="2384" y="169"/>
                    </a:cubicBezTo>
                    <a:cubicBezTo>
                      <a:pt x="2384" y="186"/>
                      <a:pt x="2395" y="192"/>
                      <a:pt x="2408" y="192"/>
                    </a:cubicBezTo>
                    <a:cubicBezTo>
                      <a:pt x="2408" y="192"/>
                      <a:pt x="2809" y="192"/>
                      <a:pt x="2810" y="192"/>
                    </a:cubicBezTo>
                    <a:cubicBezTo>
                      <a:pt x="2956" y="192"/>
                      <a:pt x="3006" y="259"/>
                      <a:pt x="3006" y="394"/>
                    </a:cubicBezTo>
                    <a:cubicBezTo>
                      <a:pt x="3006" y="1112"/>
                      <a:pt x="3006" y="1112"/>
                      <a:pt x="3006" y="1112"/>
                    </a:cubicBezTo>
                    <a:cubicBezTo>
                      <a:pt x="3006" y="1127"/>
                      <a:pt x="3016" y="1134"/>
                      <a:pt x="3030" y="1134"/>
                    </a:cubicBezTo>
                    <a:cubicBezTo>
                      <a:pt x="3182" y="1134"/>
                      <a:pt x="3182" y="1134"/>
                      <a:pt x="3182" y="1134"/>
                    </a:cubicBezTo>
                    <a:cubicBezTo>
                      <a:pt x="3200" y="1134"/>
                      <a:pt x="3205" y="1126"/>
                      <a:pt x="3205" y="1111"/>
                    </a:cubicBezTo>
                    <a:cubicBezTo>
                      <a:pt x="3205" y="1111"/>
                      <a:pt x="3204" y="357"/>
                      <a:pt x="3204" y="356"/>
                    </a:cubicBezTo>
                    <a:cubicBezTo>
                      <a:pt x="3204" y="118"/>
                      <a:pt x="3077" y="2"/>
                      <a:pt x="2810" y="2"/>
                    </a:cubicBezTo>
                    <a:close/>
                    <a:moveTo>
                      <a:pt x="2138" y="23"/>
                    </a:moveTo>
                    <a:cubicBezTo>
                      <a:pt x="2138" y="11"/>
                      <a:pt x="2128" y="1"/>
                      <a:pt x="2115" y="1"/>
                    </a:cubicBezTo>
                    <a:cubicBezTo>
                      <a:pt x="1952" y="1"/>
                      <a:pt x="1952" y="1"/>
                      <a:pt x="1952" y="1"/>
                    </a:cubicBezTo>
                    <a:cubicBezTo>
                      <a:pt x="1940" y="1"/>
                      <a:pt x="1930" y="11"/>
                      <a:pt x="1930" y="23"/>
                    </a:cubicBezTo>
                    <a:cubicBezTo>
                      <a:pt x="1930" y="169"/>
                      <a:pt x="1930" y="169"/>
                      <a:pt x="1930" y="169"/>
                    </a:cubicBezTo>
                    <a:cubicBezTo>
                      <a:pt x="1930" y="182"/>
                      <a:pt x="1940" y="192"/>
                      <a:pt x="1952" y="192"/>
                    </a:cubicBezTo>
                    <a:cubicBezTo>
                      <a:pt x="2115" y="192"/>
                      <a:pt x="2115" y="192"/>
                      <a:pt x="2115" y="192"/>
                    </a:cubicBezTo>
                    <a:cubicBezTo>
                      <a:pt x="2128" y="192"/>
                      <a:pt x="2138" y="182"/>
                      <a:pt x="2138" y="169"/>
                    </a:cubicBezTo>
                    <a:lnTo>
                      <a:pt x="2138" y="23"/>
                    </a:lnTo>
                    <a:close/>
                    <a:moveTo>
                      <a:pt x="2137" y="312"/>
                    </a:moveTo>
                    <a:cubicBezTo>
                      <a:pt x="2137" y="299"/>
                      <a:pt x="2127" y="289"/>
                      <a:pt x="2114" y="289"/>
                    </a:cubicBezTo>
                    <a:cubicBezTo>
                      <a:pt x="1953" y="289"/>
                      <a:pt x="1953" y="289"/>
                      <a:pt x="1953" y="289"/>
                    </a:cubicBezTo>
                    <a:cubicBezTo>
                      <a:pt x="1941" y="289"/>
                      <a:pt x="1931" y="299"/>
                      <a:pt x="1931" y="312"/>
                    </a:cubicBezTo>
                    <a:cubicBezTo>
                      <a:pt x="1931" y="1112"/>
                      <a:pt x="1931" y="1112"/>
                      <a:pt x="1931" y="1112"/>
                    </a:cubicBezTo>
                    <a:cubicBezTo>
                      <a:pt x="1931" y="1124"/>
                      <a:pt x="1941" y="1134"/>
                      <a:pt x="1953" y="1134"/>
                    </a:cubicBezTo>
                    <a:cubicBezTo>
                      <a:pt x="2114" y="1134"/>
                      <a:pt x="2114" y="1134"/>
                      <a:pt x="2114" y="1134"/>
                    </a:cubicBezTo>
                    <a:cubicBezTo>
                      <a:pt x="2127" y="1134"/>
                      <a:pt x="2137" y="1124"/>
                      <a:pt x="2137" y="1112"/>
                    </a:cubicBezTo>
                    <a:lnTo>
                      <a:pt x="2137" y="312"/>
                    </a:lnTo>
                    <a:close/>
                    <a:moveTo>
                      <a:pt x="177" y="788"/>
                    </a:moveTo>
                    <a:cubicBezTo>
                      <a:pt x="202" y="788"/>
                      <a:pt x="202" y="788"/>
                      <a:pt x="202" y="788"/>
                    </a:cubicBezTo>
                    <a:cubicBezTo>
                      <a:pt x="202" y="686"/>
                      <a:pt x="202" y="686"/>
                      <a:pt x="202" y="686"/>
                    </a:cubicBezTo>
                    <a:cubicBezTo>
                      <a:pt x="202" y="677"/>
                      <a:pt x="201" y="669"/>
                      <a:pt x="199" y="661"/>
                    </a:cubicBezTo>
                    <a:cubicBezTo>
                      <a:pt x="197" y="654"/>
                      <a:pt x="193" y="647"/>
                      <a:pt x="188" y="642"/>
                    </a:cubicBezTo>
                    <a:cubicBezTo>
                      <a:pt x="184" y="637"/>
                      <a:pt x="177" y="633"/>
                      <a:pt x="169" y="630"/>
                    </a:cubicBezTo>
                    <a:cubicBezTo>
                      <a:pt x="162" y="628"/>
                      <a:pt x="152" y="626"/>
                      <a:pt x="141" y="626"/>
                    </a:cubicBezTo>
                    <a:cubicBezTo>
                      <a:pt x="122" y="626"/>
                      <a:pt x="108" y="630"/>
                      <a:pt x="97" y="636"/>
                    </a:cubicBezTo>
                    <a:cubicBezTo>
                      <a:pt x="86" y="643"/>
                      <a:pt x="79" y="653"/>
                      <a:pt x="77" y="668"/>
                    </a:cubicBezTo>
                    <a:cubicBezTo>
                      <a:pt x="101" y="670"/>
                      <a:pt x="101" y="670"/>
                      <a:pt x="101" y="670"/>
                    </a:cubicBezTo>
                    <a:cubicBezTo>
                      <a:pt x="102" y="663"/>
                      <a:pt x="106" y="657"/>
                      <a:pt x="112" y="653"/>
                    </a:cubicBezTo>
                    <a:cubicBezTo>
                      <a:pt x="118" y="649"/>
                      <a:pt x="127" y="647"/>
                      <a:pt x="140" y="647"/>
                    </a:cubicBezTo>
                    <a:cubicBezTo>
                      <a:pt x="153" y="647"/>
                      <a:pt x="162" y="650"/>
                      <a:pt x="167" y="656"/>
                    </a:cubicBezTo>
                    <a:cubicBezTo>
                      <a:pt x="173" y="662"/>
                      <a:pt x="176" y="671"/>
                      <a:pt x="176" y="685"/>
                    </a:cubicBezTo>
                    <a:cubicBezTo>
                      <a:pt x="176" y="691"/>
                      <a:pt x="176" y="691"/>
                      <a:pt x="176" y="691"/>
                    </a:cubicBezTo>
                    <a:cubicBezTo>
                      <a:pt x="149" y="692"/>
                      <a:pt x="149" y="692"/>
                      <a:pt x="149" y="692"/>
                    </a:cubicBezTo>
                    <a:cubicBezTo>
                      <a:pt x="139" y="692"/>
                      <a:pt x="129" y="693"/>
                      <a:pt x="119" y="695"/>
                    </a:cubicBezTo>
                    <a:cubicBezTo>
                      <a:pt x="110" y="696"/>
                      <a:pt x="101" y="699"/>
                      <a:pt x="94" y="703"/>
                    </a:cubicBezTo>
                    <a:cubicBezTo>
                      <a:pt x="86" y="707"/>
                      <a:pt x="80" y="712"/>
                      <a:pt x="76" y="719"/>
                    </a:cubicBezTo>
                    <a:cubicBezTo>
                      <a:pt x="71" y="725"/>
                      <a:pt x="69" y="734"/>
                      <a:pt x="69" y="745"/>
                    </a:cubicBezTo>
                    <a:cubicBezTo>
                      <a:pt x="69" y="753"/>
                      <a:pt x="70" y="760"/>
                      <a:pt x="73" y="766"/>
                    </a:cubicBezTo>
                    <a:cubicBezTo>
                      <a:pt x="75" y="771"/>
                      <a:pt x="79" y="776"/>
                      <a:pt x="84" y="780"/>
                    </a:cubicBezTo>
                    <a:cubicBezTo>
                      <a:pt x="88" y="784"/>
                      <a:pt x="94" y="787"/>
                      <a:pt x="101" y="789"/>
                    </a:cubicBezTo>
                    <a:cubicBezTo>
                      <a:pt x="107" y="791"/>
                      <a:pt x="115" y="792"/>
                      <a:pt x="122" y="792"/>
                    </a:cubicBezTo>
                    <a:cubicBezTo>
                      <a:pt x="135" y="792"/>
                      <a:pt x="146" y="789"/>
                      <a:pt x="155" y="785"/>
                    </a:cubicBezTo>
                    <a:cubicBezTo>
                      <a:pt x="164" y="780"/>
                      <a:pt x="171" y="774"/>
                      <a:pt x="177" y="767"/>
                    </a:cubicBezTo>
                    <a:lnTo>
                      <a:pt x="177" y="788"/>
                    </a:lnTo>
                    <a:close/>
                    <a:moveTo>
                      <a:pt x="176" y="727"/>
                    </a:moveTo>
                    <a:cubicBezTo>
                      <a:pt x="176" y="740"/>
                      <a:pt x="172" y="751"/>
                      <a:pt x="163" y="759"/>
                    </a:cubicBezTo>
                    <a:cubicBezTo>
                      <a:pt x="154" y="766"/>
                      <a:pt x="142" y="770"/>
                      <a:pt x="126" y="770"/>
                    </a:cubicBezTo>
                    <a:cubicBezTo>
                      <a:pt x="115" y="770"/>
                      <a:pt x="108" y="768"/>
                      <a:pt x="103" y="763"/>
                    </a:cubicBezTo>
                    <a:cubicBezTo>
                      <a:pt x="98" y="758"/>
                      <a:pt x="96" y="752"/>
                      <a:pt x="96" y="744"/>
                    </a:cubicBezTo>
                    <a:cubicBezTo>
                      <a:pt x="96" y="739"/>
                      <a:pt x="97" y="734"/>
                      <a:pt x="98" y="730"/>
                    </a:cubicBezTo>
                    <a:cubicBezTo>
                      <a:pt x="100" y="726"/>
                      <a:pt x="103" y="723"/>
                      <a:pt x="107" y="720"/>
                    </a:cubicBezTo>
                    <a:cubicBezTo>
                      <a:pt x="111" y="717"/>
                      <a:pt x="117" y="715"/>
                      <a:pt x="124" y="714"/>
                    </a:cubicBezTo>
                    <a:cubicBezTo>
                      <a:pt x="131" y="712"/>
                      <a:pt x="140" y="711"/>
                      <a:pt x="151" y="711"/>
                    </a:cubicBezTo>
                    <a:cubicBezTo>
                      <a:pt x="176" y="710"/>
                      <a:pt x="176" y="710"/>
                      <a:pt x="176" y="710"/>
                    </a:cubicBezTo>
                    <a:lnTo>
                      <a:pt x="176" y="727"/>
                    </a:lnTo>
                    <a:close/>
                    <a:moveTo>
                      <a:pt x="241" y="735"/>
                    </a:moveTo>
                    <a:cubicBezTo>
                      <a:pt x="241" y="755"/>
                      <a:pt x="245" y="769"/>
                      <a:pt x="253" y="779"/>
                    </a:cubicBezTo>
                    <a:cubicBezTo>
                      <a:pt x="261" y="788"/>
                      <a:pt x="274" y="793"/>
                      <a:pt x="291" y="793"/>
                    </a:cubicBezTo>
                    <a:cubicBezTo>
                      <a:pt x="302" y="793"/>
                      <a:pt x="311" y="791"/>
                      <a:pt x="320" y="786"/>
                    </a:cubicBezTo>
                    <a:cubicBezTo>
                      <a:pt x="329" y="782"/>
                      <a:pt x="337" y="774"/>
                      <a:pt x="345" y="764"/>
                    </a:cubicBezTo>
                    <a:cubicBezTo>
                      <a:pt x="345" y="788"/>
                      <a:pt x="345" y="788"/>
                      <a:pt x="345" y="788"/>
                    </a:cubicBezTo>
                    <a:cubicBezTo>
                      <a:pt x="371" y="788"/>
                      <a:pt x="371" y="788"/>
                      <a:pt x="371" y="788"/>
                    </a:cubicBezTo>
                    <a:cubicBezTo>
                      <a:pt x="371" y="631"/>
                      <a:pt x="371" y="631"/>
                      <a:pt x="371" y="631"/>
                    </a:cubicBezTo>
                    <a:cubicBezTo>
                      <a:pt x="345" y="631"/>
                      <a:pt x="345" y="631"/>
                      <a:pt x="345" y="631"/>
                    </a:cubicBezTo>
                    <a:cubicBezTo>
                      <a:pt x="345" y="724"/>
                      <a:pt x="345" y="724"/>
                      <a:pt x="345" y="724"/>
                    </a:cubicBezTo>
                    <a:cubicBezTo>
                      <a:pt x="345" y="732"/>
                      <a:pt x="344" y="739"/>
                      <a:pt x="341" y="744"/>
                    </a:cubicBezTo>
                    <a:cubicBezTo>
                      <a:pt x="338" y="748"/>
                      <a:pt x="334" y="753"/>
                      <a:pt x="329" y="758"/>
                    </a:cubicBezTo>
                    <a:cubicBezTo>
                      <a:pt x="320" y="766"/>
                      <a:pt x="309" y="770"/>
                      <a:pt x="297" y="770"/>
                    </a:cubicBezTo>
                    <a:cubicBezTo>
                      <a:pt x="287" y="770"/>
                      <a:pt x="279" y="767"/>
                      <a:pt x="274" y="761"/>
                    </a:cubicBezTo>
                    <a:cubicBezTo>
                      <a:pt x="269" y="755"/>
                      <a:pt x="267" y="745"/>
                      <a:pt x="267" y="730"/>
                    </a:cubicBezTo>
                    <a:cubicBezTo>
                      <a:pt x="267" y="631"/>
                      <a:pt x="267" y="631"/>
                      <a:pt x="267" y="631"/>
                    </a:cubicBezTo>
                    <a:cubicBezTo>
                      <a:pt x="241" y="631"/>
                      <a:pt x="241" y="631"/>
                      <a:pt x="241" y="631"/>
                    </a:cubicBezTo>
                    <a:lnTo>
                      <a:pt x="241" y="735"/>
                    </a:lnTo>
                    <a:close/>
                    <a:moveTo>
                      <a:pt x="425" y="737"/>
                    </a:moveTo>
                    <a:cubicBezTo>
                      <a:pt x="425" y="745"/>
                      <a:pt x="425" y="752"/>
                      <a:pt x="426" y="759"/>
                    </a:cubicBezTo>
                    <a:cubicBezTo>
                      <a:pt x="428" y="766"/>
                      <a:pt x="430" y="772"/>
                      <a:pt x="433" y="776"/>
                    </a:cubicBezTo>
                    <a:cubicBezTo>
                      <a:pt x="436" y="781"/>
                      <a:pt x="441" y="785"/>
                      <a:pt x="446" y="788"/>
                    </a:cubicBezTo>
                    <a:cubicBezTo>
                      <a:pt x="452" y="790"/>
                      <a:pt x="459" y="792"/>
                      <a:pt x="468" y="792"/>
                    </a:cubicBezTo>
                    <a:cubicBezTo>
                      <a:pt x="474" y="792"/>
                      <a:pt x="480" y="791"/>
                      <a:pt x="485" y="790"/>
                    </a:cubicBezTo>
                    <a:cubicBezTo>
                      <a:pt x="489" y="789"/>
                      <a:pt x="494" y="788"/>
                      <a:pt x="498" y="787"/>
                    </a:cubicBezTo>
                    <a:cubicBezTo>
                      <a:pt x="493" y="766"/>
                      <a:pt x="493" y="766"/>
                      <a:pt x="493" y="766"/>
                    </a:cubicBezTo>
                    <a:cubicBezTo>
                      <a:pt x="490" y="767"/>
                      <a:pt x="487" y="768"/>
                      <a:pt x="484" y="769"/>
                    </a:cubicBezTo>
                    <a:cubicBezTo>
                      <a:pt x="481" y="769"/>
                      <a:pt x="477" y="770"/>
                      <a:pt x="472" y="770"/>
                    </a:cubicBezTo>
                    <a:cubicBezTo>
                      <a:pt x="465" y="770"/>
                      <a:pt x="460" y="767"/>
                      <a:pt x="456" y="763"/>
                    </a:cubicBezTo>
                    <a:cubicBezTo>
                      <a:pt x="453" y="758"/>
                      <a:pt x="451" y="752"/>
                      <a:pt x="451" y="744"/>
                    </a:cubicBezTo>
                    <a:cubicBezTo>
                      <a:pt x="451" y="652"/>
                      <a:pt x="451" y="652"/>
                      <a:pt x="451" y="652"/>
                    </a:cubicBezTo>
                    <a:cubicBezTo>
                      <a:pt x="493" y="652"/>
                      <a:pt x="493" y="652"/>
                      <a:pt x="493" y="652"/>
                    </a:cubicBezTo>
                    <a:cubicBezTo>
                      <a:pt x="493" y="631"/>
                      <a:pt x="493" y="631"/>
                      <a:pt x="493" y="631"/>
                    </a:cubicBezTo>
                    <a:cubicBezTo>
                      <a:pt x="451" y="631"/>
                      <a:pt x="451" y="631"/>
                      <a:pt x="451" y="631"/>
                    </a:cubicBezTo>
                    <a:cubicBezTo>
                      <a:pt x="451" y="588"/>
                      <a:pt x="451" y="588"/>
                      <a:pt x="451" y="588"/>
                    </a:cubicBezTo>
                    <a:cubicBezTo>
                      <a:pt x="425" y="588"/>
                      <a:pt x="425" y="588"/>
                      <a:pt x="425" y="588"/>
                    </a:cubicBezTo>
                    <a:cubicBezTo>
                      <a:pt x="425" y="631"/>
                      <a:pt x="425" y="631"/>
                      <a:pt x="425" y="631"/>
                    </a:cubicBezTo>
                    <a:cubicBezTo>
                      <a:pt x="400" y="631"/>
                      <a:pt x="400" y="631"/>
                      <a:pt x="400" y="631"/>
                    </a:cubicBezTo>
                    <a:cubicBezTo>
                      <a:pt x="400" y="652"/>
                      <a:pt x="400" y="652"/>
                      <a:pt x="400" y="652"/>
                    </a:cubicBezTo>
                    <a:cubicBezTo>
                      <a:pt x="425" y="652"/>
                      <a:pt x="425" y="652"/>
                      <a:pt x="425" y="652"/>
                    </a:cubicBezTo>
                    <a:lnTo>
                      <a:pt x="425" y="737"/>
                    </a:lnTo>
                    <a:close/>
                    <a:moveTo>
                      <a:pt x="625" y="787"/>
                    </a:moveTo>
                    <a:cubicBezTo>
                      <a:pt x="635" y="783"/>
                      <a:pt x="643" y="778"/>
                      <a:pt x="650" y="770"/>
                    </a:cubicBezTo>
                    <a:cubicBezTo>
                      <a:pt x="656" y="763"/>
                      <a:pt x="661" y="754"/>
                      <a:pt x="665" y="744"/>
                    </a:cubicBezTo>
                    <a:cubicBezTo>
                      <a:pt x="668" y="734"/>
                      <a:pt x="670" y="722"/>
                      <a:pt x="670" y="709"/>
                    </a:cubicBezTo>
                    <a:cubicBezTo>
                      <a:pt x="670" y="696"/>
                      <a:pt x="668" y="685"/>
                      <a:pt x="665" y="675"/>
                    </a:cubicBezTo>
                    <a:cubicBezTo>
                      <a:pt x="661" y="665"/>
                      <a:pt x="656" y="656"/>
                      <a:pt x="650" y="649"/>
                    </a:cubicBezTo>
                    <a:cubicBezTo>
                      <a:pt x="643" y="642"/>
                      <a:pt x="635" y="636"/>
                      <a:pt x="626" y="632"/>
                    </a:cubicBezTo>
                    <a:cubicBezTo>
                      <a:pt x="617" y="628"/>
                      <a:pt x="606" y="626"/>
                      <a:pt x="594" y="626"/>
                    </a:cubicBezTo>
                    <a:cubicBezTo>
                      <a:pt x="583" y="626"/>
                      <a:pt x="572" y="628"/>
                      <a:pt x="563" y="632"/>
                    </a:cubicBezTo>
                    <a:cubicBezTo>
                      <a:pt x="553" y="636"/>
                      <a:pt x="545" y="642"/>
                      <a:pt x="539" y="649"/>
                    </a:cubicBezTo>
                    <a:cubicBezTo>
                      <a:pt x="532" y="656"/>
                      <a:pt x="527" y="665"/>
                      <a:pt x="523" y="676"/>
                    </a:cubicBezTo>
                    <a:cubicBezTo>
                      <a:pt x="520" y="686"/>
                      <a:pt x="518" y="697"/>
                      <a:pt x="518" y="710"/>
                    </a:cubicBezTo>
                    <a:cubicBezTo>
                      <a:pt x="518" y="723"/>
                      <a:pt x="520" y="735"/>
                      <a:pt x="523" y="745"/>
                    </a:cubicBezTo>
                    <a:cubicBezTo>
                      <a:pt x="526" y="755"/>
                      <a:pt x="531" y="764"/>
                      <a:pt x="538" y="771"/>
                    </a:cubicBezTo>
                    <a:cubicBezTo>
                      <a:pt x="544" y="778"/>
                      <a:pt x="552" y="784"/>
                      <a:pt x="562" y="787"/>
                    </a:cubicBezTo>
                    <a:cubicBezTo>
                      <a:pt x="571" y="791"/>
                      <a:pt x="581" y="793"/>
                      <a:pt x="593" y="793"/>
                    </a:cubicBezTo>
                    <a:cubicBezTo>
                      <a:pt x="605" y="793"/>
                      <a:pt x="616" y="791"/>
                      <a:pt x="625" y="787"/>
                    </a:cubicBezTo>
                    <a:close/>
                    <a:moveTo>
                      <a:pt x="572" y="767"/>
                    </a:moveTo>
                    <a:cubicBezTo>
                      <a:pt x="566" y="764"/>
                      <a:pt x="561" y="759"/>
                      <a:pt x="557" y="754"/>
                    </a:cubicBezTo>
                    <a:cubicBezTo>
                      <a:pt x="553" y="749"/>
                      <a:pt x="551" y="742"/>
                      <a:pt x="549" y="735"/>
                    </a:cubicBezTo>
                    <a:cubicBezTo>
                      <a:pt x="547" y="727"/>
                      <a:pt x="546" y="719"/>
                      <a:pt x="546" y="710"/>
                    </a:cubicBezTo>
                    <a:cubicBezTo>
                      <a:pt x="546" y="701"/>
                      <a:pt x="547" y="692"/>
                      <a:pt x="549" y="685"/>
                    </a:cubicBezTo>
                    <a:cubicBezTo>
                      <a:pt x="551" y="677"/>
                      <a:pt x="553" y="671"/>
                      <a:pt x="557" y="665"/>
                    </a:cubicBezTo>
                    <a:cubicBezTo>
                      <a:pt x="561" y="660"/>
                      <a:pt x="566" y="656"/>
                      <a:pt x="572" y="653"/>
                    </a:cubicBezTo>
                    <a:cubicBezTo>
                      <a:pt x="578" y="650"/>
                      <a:pt x="585" y="648"/>
                      <a:pt x="594" y="648"/>
                    </a:cubicBezTo>
                    <a:cubicBezTo>
                      <a:pt x="602" y="648"/>
                      <a:pt x="609" y="650"/>
                      <a:pt x="615" y="653"/>
                    </a:cubicBezTo>
                    <a:cubicBezTo>
                      <a:pt x="622" y="656"/>
                      <a:pt x="627" y="660"/>
                      <a:pt x="630" y="665"/>
                    </a:cubicBezTo>
                    <a:cubicBezTo>
                      <a:pt x="634" y="671"/>
                      <a:pt x="637" y="677"/>
                      <a:pt x="639" y="685"/>
                    </a:cubicBezTo>
                    <a:cubicBezTo>
                      <a:pt x="641" y="692"/>
                      <a:pt x="642" y="700"/>
                      <a:pt x="642" y="709"/>
                    </a:cubicBezTo>
                    <a:cubicBezTo>
                      <a:pt x="642" y="718"/>
                      <a:pt x="641" y="727"/>
                      <a:pt x="639" y="734"/>
                    </a:cubicBezTo>
                    <a:cubicBezTo>
                      <a:pt x="637" y="742"/>
                      <a:pt x="634" y="749"/>
                      <a:pt x="630" y="754"/>
                    </a:cubicBezTo>
                    <a:cubicBezTo>
                      <a:pt x="627" y="759"/>
                      <a:pt x="622" y="764"/>
                      <a:pt x="615" y="767"/>
                    </a:cubicBezTo>
                    <a:cubicBezTo>
                      <a:pt x="609" y="770"/>
                      <a:pt x="602" y="771"/>
                      <a:pt x="594" y="771"/>
                    </a:cubicBezTo>
                    <a:cubicBezTo>
                      <a:pt x="585" y="771"/>
                      <a:pt x="578" y="770"/>
                      <a:pt x="572" y="767"/>
                    </a:cubicBezTo>
                    <a:close/>
                    <a:moveTo>
                      <a:pt x="707" y="788"/>
                    </a:moveTo>
                    <a:cubicBezTo>
                      <a:pt x="734" y="788"/>
                      <a:pt x="734" y="788"/>
                      <a:pt x="734" y="788"/>
                    </a:cubicBezTo>
                    <a:cubicBezTo>
                      <a:pt x="734" y="695"/>
                      <a:pt x="734" y="695"/>
                      <a:pt x="734" y="695"/>
                    </a:cubicBezTo>
                    <a:cubicBezTo>
                      <a:pt x="734" y="686"/>
                      <a:pt x="735" y="679"/>
                      <a:pt x="739" y="674"/>
                    </a:cubicBezTo>
                    <a:cubicBezTo>
                      <a:pt x="742" y="669"/>
                      <a:pt x="745" y="665"/>
                      <a:pt x="748" y="662"/>
                    </a:cubicBezTo>
                    <a:cubicBezTo>
                      <a:pt x="758" y="653"/>
                      <a:pt x="767" y="649"/>
                      <a:pt x="778" y="649"/>
                    </a:cubicBezTo>
                    <a:cubicBezTo>
                      <a:pt x="787" y="649"/>
                      <a:pt x="793" y="652"/>
                      <a:pt x="798" y="657"/>
                    </a:cubicBezTo>
                    <a:cubicBezTo>
                      <a:pt x="803" y="663"/>
                      <a:pt x="805" y="672"/>
                      <a:pt x="805" y="686"/>
                    </a:cubicBezTo>
                    <a:cubicBezTo>
                      <a:pt x="805" y="788"/>
                      <a:pt x="805" y="788"/>
                      <a:pt x="805" y="788"/>
                    </a:cubicBezTo>
                    <a:cubicBezTo>
                      <a:pt x="832" y="788"/>
                      <a:pt x="832" y="788"/>
                      <a:pt x="832" y="788"/>
                    </a:cubicBezTo>
                    <a:cubicBezTo>
                      <a:pt x="832" y="689"/>
                      <a:pt x="832" y="689"/>
                      <a:pt x="832" y="689"/>
                    </a:cubicBezTo>
                    <a:cubicBezTo>
                      <a:pt x="832" y="683"/>
                      <a:pt x="833" y="677"/>
                      <a:pt x="836" y="673"/>
                    </a:cubicBezTo>
                    <a:cubicBezTo>
                      <a:pt x="838" y="668"/>
                      <a:pt x="842" y="664"/>
                      <a:pt x="846" y="660"/>
                    </a:cubicBezTo>
                    <a:cubicBezTo>
                      <a:pt x="851" y="656"/>
                      <a:pt x="855" y="653"/>
                      <a:pt x="861" y="652"/>
                    </a:cubicBezTo>
                    <a:cubicBezTo>
                      <a:pt x="866" y="650"/>
                      <a:pt x="870" y="649"/>
                      <a:pt x="875" y="649"/>
                    </a:cubicBezTo>
                    <a:cubicBezTo>
                      <a:pt x="880" y="649"/>
                      <a:pt x="884" y="650"/>
                      <a:pt x="887" y="651"/>
                    </a:cubicBezTo>
                    <a:cubicBezTo>
                      <a:pt x="890" y="652"/>
                      <a:pt x="893" y="654"/>
                      <a:pt x="896" y="657"/>
                    </a:cubicBezTo>
                    <a:cubicBezTo>
                      <a:pt x="898" y="659"/>
                      <a:pt x="900" y="663"/>
                      <a:pt x="901" y="668"/>
                    </a:cubicBezTo>
                    <a:cubicBezTo>
                      <a:pt x="902" y="673"/>
                      <a:pt x="903" y="679"/>
                      <a:pt x="903" y="686"/>
                    </a:cubicBezTo>
                    <a:cubicBezTo>
                      <a:pt x="903" y="788"/>
                      <a:pt x="903" y="788"/>
                      <a:pt x="903" y="788"/>
                    </a:cubicBezTo>
                    <a:cubicBezTo>
                      <a:pt x="929" y="788"/>
                      <a:pt x="929" y="788"/>
                      <a:pt x="929" y="788"/>
                    </a:cubicBezTo>
                    <a:cubicBezTo>
                      <a:pt x="929" y="680"/>
                      <a:pt x="929" y="680"/>
                      <a:pt x="929" y="680"/>
                    </a:cubicBezTo>
                    <a:cubicBezTo>
                      <a:pt x="929" y="661"/>
                      <a:pt x="925" y="647"/>
                      <a:pt x="917" y="639"/>
                    </a:cubicBezTo>
                    <a:cubicBezTo>
                      <a:pt x="908" y="631"/>
                      <a:pt x="896" y="626"/>
                      <a:pt x="881" y="626"/>
                    </a:cubicBezTo>
                    <a:cubicBezTo>
                      <a:pt x="871" y="626"/>
                      <a:pt x="861" y="629"/>
                      <a:pt x="852" y="634"/>
                    </a:cubicBezTo>
                    <a:cubicBezTo>
                      <a:pt x="843" y="639"/>
                      <a:pt x="835" y="646"/>
                      <a:pt x="827" y="656"/>
                    </a:cubicBezTo>
                    <a:cubicBezTo>
                      <a:pt x="824" y="646"/>
                      <a:pt x="819" y="639"/>
                      <a:pt x="811" y="634"/>
                    </a:cubicBezTo>
                    <a:cubicBezTo>
                      <a:pt x="804" y="629"/>
                      <a:pt x="795" y="626"/>
                      <a:pt x="783" y="626"/>
                    </a:cubicBezTo>
                    <a:cubicBezTo>
                      <a:pt x="774" y="626"/>
                      <a:pt x="765" y="629"/>
                      <a:pt x="757" y="634"/>
                    </a:cubicBezTo>
                    <a:cubicBezTo>
                      <a:pt x="748" y="638"/>
                      <a:pt x="741" y="646"/>
                      <a:pt x="734" y="655"/>
                    </a:cubicBezTo>
                    <a:cubicBezTo>
                      <a:pt x="734" y="631"/>
                      <a:pt x="734" y="631"/>
                      <a:pt x="734" y="631"/>
                    </a:cubicBezTo>
                    <a:cubicBezTo>
                      <a:pt x="707" y="631"/>
                      <a:pt x="707" y="631"/>
                      <a:pt x="707" y="631"/>
                    </a:cubicBezTo>
                    <a:lnTo>
                      <a:pt x="707" y="788"/>
                    </a:lnTo>
                    <a:close/>
                    <a:moveTo>
                      <a:pt x="1073" y="787"/>
                    </a:moveTo>
                    <a:cubicBezTo>
                      <a:pt x="1083" y="783"/>
                      <a:pt x="1091" y="778"/>
                      <a:pt x="1097" y="770"/>
                    </a:cubicBezTo>
                    <a:cubicBezTo>
                      <a:pt x="1104" y="763"/>
                      <a:pt x="1109" y="754"/>
                      <a:pt x="1113" y="744"/>
                    </a:cubicBezTo>
                    <a:cubicBezTo>
                      <a:pt x="1116" y="734"/>
                      <a:pt x="1118" y="722"/>
                      <a:pt x="1118" y="709"/>
                    </a:cubicBezTo>
                    <a:cubicBezTo>
                      <a:pt x="1118" y="696"/>
                      <a:pt x="1116" y="685"/>
                      <a:pt x="1113" y="675"/>
                    </a:cubicBezTo>
                    <a:cubicBezTo>
                      <a:pt x="1109" y="665"/>
                      <a:pt x="1104" y="656"/>
                      <a:pt x="1098" y="649"/>
                    </a:cubicBezTo>
                    <a:cubicBezTo>
                      <a:pt x="1091" y="642"/>
                      <a:pt x="1083" y="636"/>
                      <a:pt x="1074" y="632"/>
                    </a:cubicBezTo>
                    <a:cubicBezTo>
                      <a:pt x="1065" y="628"/>
                      <a:pt x="1054" y="626"/>
                      <a:pt x="1042" y="626"/>
                    </a:cubicBezTo>
                    <a:cubicBezTo>
                      <a:pt x="1031" y="626"/>
                      <a:pt x="1020" y="628"/>
                      <a:pt x="1011" y="632"/>
                    </a:cubicBezTo>
                    <a:cubicBezTo>
                      <a:pt x="1001" y="636"/>
                      <a:pt x="993" y="642"/>
                      <a:pt x="987" y="649"/>
                    </a:cubicBezTo>
                    <a:cubicBezTo>
                      <a:pt x="980" y="656"/>
                      <a:pt x="975" y="665"/>
                      <a:pt x="971" y="676"/>
                    </a:cubicBezTo>
                    <a:cubicBezTo>
                      <a:pt x="968" y="686"/>
                      <a:pt x="966" y="697"/>
                      <a:pt x="966" y="710"/>
                    </a:cubicBezTo>
                    <a:cubicBezTo>
                      <a:pt x="966" y="723"/>
                      <a:pt x="967" y="735"/>
                      <a:pt x="971" y="745"/>
                    </a:cubicBezTo>
                    <a:cubicBezTo>
                      <a:pt x="974" y="755"/>
                      <a:pt x="979" y="764"/>
                      <a:pt x="986" y="771"/>
                    </a:cubicBezTo>
                    <a:cubicBezTo>
                      <a:pt x="992" y="778"/>
                      <a:pt x="1000" y="784"/>
                      <a:pt x="1009" y="787"/>
                    </a:cubicBezTo>
                    <a:cubicBezTo>
                      <a:pt x="1019" y="791"/>
                      <a:pt x="1029" y="793"/>
                      <a:pt x="1041" y="793"/>
                    </a:cubicBezTo>
                    <a:cubicBezTo>
                      <a:pt x="1053" y="793"/>
                      <a:pt x="1064" y="791"/>
                      <a:pt x="1073" y="787"/>
                    </a:cubicBezTo>
                    <a:close/>
                    <a:moveTo>
                      <a:pt x="1020" y="767"/>
                    </a:moveTo>
                    <a:cubicBezTo>
                      <a:pt x="1014" y="764"/>
                      <a:pt x="1009" y="759"/>
                      <a:pt x="1005" y="754"/>
                    </a:cubicBezTo>
                    <a:cubicBezTo>
                      <a:pt x="1001" y="749"/>
                      <a:pt x="998" y="742"/>
                      <a:pt x="997" y="735"/>
                    </a:cubicBezTo>
                    <a:cubicBezTo>
                      <a:pt x="995" y="727"/>
                      <a:pt x="994" y="719"/>
                      <a:pt x="994" y="710"/>
                    </a:cubicBezTo>
                    <a:cubicBezTo>
                      <a:pt x="994" y="701"/>
                      <a:pt x="995" y="692"/>
                      <a:pt x="997" y="685"/>
                    </a:cubicBezTo>
                    <a:cubicBezTo>
                      <a:pt x="998" y="677"/>
                      <a:pt x="1001" y="671"/>
                      <a:pt x="1005" y="665"/>
                    </a:cubicBezTo>
                    <a:cubicBezTo>
                      <a:pt x="1009" y="660"/>
                      <a:pt x="1014" y="656"/>
                      <a:pt x="1020" y="653"/>
                    </a:cubicBezTo>
                    <a:cubicBezTo>
                      <a:pt x="1026" y="650"/>
                      <a:pt x="1033" y="648"/>
                      <a:pt x="1042" y="648"/>
                    </a:cubicBezTo>
                    <a:cubicBezTo>
                      <a:pt x="1050" y="648"/>
                      <a:pt x="1057" y="650"/>
                      <a:pt x="1063" y="653"/>
                    </a:cubicBezTo>
                    <a:cubicBezTo>
                      <a:pt x="1069" y="656"/>
                      <a:pt x="1074" y="660"/>
                      <a:pt x="1078" y="665"/>
                    </a:cubicBezTo>
                    <a:cubicBezTo>
                      <a:pt x="1082" y="671"/>
                      <a:pt x="1085" y="677"/>
                      <a:pt x="1087" y="685"/>
                    </a:cubicBezTo>
                    <a:cubicBezTo>
                      <a:pt x="1089" y="692"/>
                      <a:pt x="1090" y="700"/>
                      <a:pt x="1090" y="709"/>
                    </a:cubicBezTo>
                    <a:cubicBezTo>
                      <a:pt x="1090" y="718"/>
                      <a:pt x="1089" y="727"/>
                      <a:pt x="1087" y="734"/>
                    </a:cubicBezTo>
                    <a:cubicBezTo>
                      <a:pt x="1085" y="742"/>
                      <a:pt x="1082" y="749"/>
                      <a:pt x="1078" y="754"/>
                    </a:cubicBezTo>
                    <a:cubicBezTo>
                      <a:pt x="1074" y="759"/>
                      <a:pt x="1069" y="764"/>
                      <a:pt x="1063" y="767"/>
                    </a:cubicBezTo>
                    <a:cubicBezTo>
                      <a:pt x="1057" y="770"/>
                      <a:pt x="1050" y="771"/>
                      <a:pt x="1042" y="771"/>
                    </a:cubicBezTo>
                    <a:cubicBezTo>
                      <a:pt x="1033" y="771"/>
                      <a:pt x="1026" y="770"/>
                      <a:pt x="1020" y="767"/>
                    </a:cubicBezTo>
                    <a:close/>
                    <a:moveTo>
                      <a:pt x="1164" y="737"/>
                    </a:moveTo>
                    <a:cubicBezTo>
                      <a:pt x="1164" y="745"/>
                      <a:pt x="1165" y="752"/>
                      <a:pt x="1166" y="759"/>
                    </a:cubicBezTo>
                    <a:cubicBezTo>
                      <a:pt x="1167" y="766"/>
                      <a:pt x="1169" y="772"/>
                      <a:pt x="1173" y="776"/>
                    </a:cubicBezTo>
                    <a:cubicBezTo>
                      <a:pt x="1176" y="781"/>
                      <a:pt x="1180" y="785"/>
                      <a:pt x="1186" y="788"/>
                    </a:cubicBezTo>
                    <a:cubicBezTo>
                      <a:pt x="1191" y="790"/>
                      <a:pt x="1198" y="792"/>
                      <a:pt x="1207" y="792"/>
                    </a:cubicBezTo>
                    <a:cubicBezTo>
                      <a:pt x="1214" y="792"/>
                      <a:pt x="1219" y="791"/>
                      <a:pt x="1224" y="790"/>
                    </a:cubicBezTo>
                    <a:cubicBezTo>
                      <a:pt x="1229" y="789"/>
                      <a:pt x="1233" y="788"/>
                      <a:pt x="1237" y="787"/>
                    </a:cubicBezTo>
                    <a:cubicBezTo>
                      <a:pt x="1233" y="766"/>
                      <a:pt x="1233" y="766"/>
                      <a:pt x="1233" y="766"/>
                    </a:cubicBezTo>
                    <a:cubicBezTo>
                      <a:pt x="1230" y="767"/>
                      <a:pt x="1227" y="768"/>
                      <a:pt x="1224" y="769"/>
                    </a:cubicBezTo>
                    <a:cubicBezTo>
                      <a:pt x="1220" y="769"/>
                      <a:pt x="1216" y="770"/>
                      <a:pt x="1212" y="770"/>
                    </a:cubicBezTo>
                    <a:cubicBezTo>
                      <a:pt x="1205" y="770"/>
                      <a:pt x="1199" y="767"/>
                      <a:pt x="1196" y="763"/>
                    </a:cubicBezTo>
                    <a:cubicBezTo>
                      <a:pt x="1193" y="758"/>
                      <a:pt x="1191" y="752"/>
                      <a:pt x="1191" y="744"/>
                    </a:cubicBezTo>
                    <a:cubicBezTo>
                      <a:pt x="1191" y="652"/>
                      <a:pt x="1191" y="652"/>
                      <a:pt x="1191" y="652"/>
                    </a:cubicBezTo>
                    <a:cubicBezTo>
                      <a:pt x="1232" y="652"/>
                      <a:pt x="1232" y="652"/>
                      <a:pt x="1232" y="652"/>
                    </a:cubicBezTo>
                    <a:cubicBezTo>
                      <a:pt x="1232" y="631"/>
                      <a:pt x="1232" y="631"/>
                      <a:pt x="1232" y="631"/>
                    </a:cubicBezTo>
                    <a:cubicBezTo>
                      <a:pt x="1191" y="631"/>
                      <a:pt x="1191" y="631"/>
                      <a:pt x="1191" y="631"/>
                    </a:cubicBezTo>
                    <a:cubicBezTo>
                      <a:pt x="1191" y="588"/>
                      <a:pt x="1191" y="588"/>
                      <a:pt x="1191" y="588"/>
                    </a:cubicBezTo>
                    <a:cubicBezTo>
                      <a:pt x="1164" y="588"/>
                      <a:pt x="1164" y="588"/>
                      <a:pt x="1164" y="588"/>
                    </a:cubicBezTo>
                    <a:cubicBezTo>
                      <a:pt x="1164" y="631"/>
                      <a:pt x="1164" y="631"/>
                      <a:pt x="1164" y="631"/>
                    </a:cubicBezTo>
                    <a:cubicBezTo>
                      <a:pt x="1140" y="631"/>
                      <a:pt x="1140" y="631"/>
                      <a:pt x="1140" y="631"/>
                    </a:cubicBezTo>
                    <a:cubicBezTo>
                      <a:pt x="1140" y="652"/>
                      <a:pt x="1140" y="652"/>
                      <a:pt x="1140" y="652"/>
                    </a:cubicBezTo>
                    <a:cubicBezTo>
                      <a:pt x="1164" y="652"/>
                      <a:pt x="1164" y="652"/>
                      <a:pt x="1164" y="652"/>
                    </a:cubicBezTo>
                    <a:lnTo>
                      <a:pt x="1164" y="737"/>
                    </a:lnTo>
                    <a:close/>
                    <a:moveTo>
                      <a:pt x="1270" y="602"/>
                    </a:moveTo>
                    <a:cubicBezTo>
                      <a:pt x="1298" y="602"/>
                      <a:pt x="1298" y="602"/>
                      <a:pt x="1298" y="602"/>
                    </a:cubicBezTo>
                    <a:cubicBezTo>
                      <a:pt x="1298" y="571"/>
                      <a:pt x="1298" y="571"/>
                      <a:pt x="1298" y="571"/>
                    </a:cubicBezTo>
                    <a:cubicBezTo>
                      <a:pt x="1270" y="571"/>
                      <a:pt x="1270" y="571"/>
                      <a:pt x="1270" y="571"/>
                    </a:cubicBezTo>
                    <a:lnTo>
                      <a:pt x="1270" y="602"/>
                    </a:lnTo>
                    <a:close/>
                    <a:moveTo>
                      <a:pt x="1270" y="788"/>
                    </a:moveTo>
                    <a:cubicBezTo>
                      <a:pt x="1297" y="788"/>
                      <a:pt x="1297" y="788"/>
                      <a:pt x="1297" y="788"/>
                    </a:cubicBezTo>
                    <a:cubicBezTo>
                      <a:pt x="1297" y="631"/>
                      <a:pt x="1297" y="631"/>
                      <a:pt x="1297" y="631"/>
                    </a:cubicBezTo>
                    <a:cubicBezTo>
                      <a:pt x="1270" y="631"/>
                      <a:pt x="1270" y="631"/>
                      <a:pt x="1270" y="631"/>
                    </a:cubicBezTo>
                    <a:lnTo>
                      <a:pt x="1270" y="788"/>
                    </a:lnTo>
                    <a:close/>
                    <a:moveTo>
                      <a:pt x="1386" y="788"/>
                    </a:moveTo>
                    <a:cubicBezTo>
                      <a:pt x="1414" y="788"/>
                      <a:pt x="1414" y="788"/>
                      <a:pt x="1414" y="788"/>
                    </a:cubicBezTo>
                    <a:cubicBezTo>
                      <a:pt x="1477" y="631"/>
                      <a:pt x="1477" y="631"/>
                      <a:pt x="1477" y="631"/>
                    </a:cubicBezTo>
                    <a:cubicBezTo>
                      <a:pt x="1448" y="631"/>
                      <a:pt x="1448" y="631"/>
                      <a:pt x="1448" y="631"/>
                    </a:cubicBezTo>
                    <a:cubicBezTo>
                      <a:pt x="1401" y="759"/>
                      <a:pt x="1401" y="759"/>
                      <a:pt x="1401" y="759"/>
                    </a:cubicBezTo>
                    <a:cubicBezTo>
                      <a:pt x="1354" y="631"/>
                      <a:pt x="1354" y="631"/>
                      <a:pt x="1354" y="631"/>
                    </a:cubicBezTo>
                    <a:cubicBezTo>
                      <a:pt x="1323" y="631"/>
                      <a:pt x="1323" y="631"/>
                      <a:pt x="1323" y="631"/>
                    </a:cubicBezTo>
                    <a:lnTo>
                      <a:pt x="1386" y="788"/>
                    </a:lnTo>
                    <a:close/>
                    <a:moveTo>
                      <a:pt x="1598" y="744"/>
                    </a:moveTo>
                    <a:cubicBezTo>
                      <a:pt x="1596" y="753"/>
                      <a:pt x="1592" y="760"/>
                      <a:pt x="1586" y="764"/>
                    </a:cubicBezTo>
                    <a:cubicBezTo>
                      <a:pt x="1580" y="769"/>
                      <a:pt x="1570" y="772"/>
                      <a:pt x="1557" y="772"/>
                    </a:cubicBezTo>
                    <a:cubicBezTo>
                      <a:pt x="1549" y="772"/>
                      <a:pt x="1543" y="771"/>
                      <a:pt x="1537" y="768"/>
                    </a:cubicBezTo>
                    <a:cubicBezTo>
                      <a:pt x="1531" y="765"/>
                      <a:pt x="1526" y="761"/>
                      <a:pt x="1522" y="756"/>
                    </a:cubicBezTo>
                    <a:cubicBezTo>
                      <a:pt x="1518" y="751"/>
                      <a:pt x="1515" y="745"/>
                      <a:pt x="1513" y="738"/>
                    </a:cubicBezTo>
                    <a:cubicBezTo>
                      <a:pt x="1511" y="732"/>
                      <a:pt x="1510" y="724"/>
                      <a:pt x="1510" y="716"/>
                    </a:cubicBezTo>
                    <a:cubicBezTo>
                      <a:pt x="1626" y="716"/>
                      <a:pt x="1626" y="716"/>
                      <a:pt x="1626" y="716"/>
                    </a:cubicBezTo>
                    <a:cubicBezTo>
                      <a:pt x="1626" y="703"/>
                      <a:pt x="1626" y="703"/>
                      <a:pt x="1626" y="703"/>
                    </a:cubicBezTo>
                    <a:cubicBezTo>
                      <a:pt x="1626" y="692"/>
                      <a:pt x="1625" y="682"/>
                      <a:pt x="1622" y="672"/>
                    </a:cubicBezTo>
                    <a:cubicBezTo>
                      <a:pt x="1619" y="663"/>
                      <a:pt x="1615" y="655"/>
                      <a:pt x="1610" y="648"/>
                    </a:cubicBezTo>
                    <a:cubicBezTo>
                      <a:pt x="1604" y="641"/>
                      <a:pt x="1597" y="636"/>
                      <a:pt x="1588" y="632"/>
                    </a:cubicBezTo>
                    <a:cubicBezTo>
                      <a:pt x="1580" y="628"/>
                      <a:pt x="1569" y="626"/>
                      <a:pt x="1557" y="626"/>
                    </a:cubicBezTo>
                    <a:cubicBezTo>
                      <a:pt x="1546" y="626"/>
                      <a:pt x="1536" y="628"/>
                      <a:pt x="1527" y="632"/>
                    </a:cubicBezTo>
                    <a:cubicBezTo>
                      <a:pt x="1518" y="636"/>
                      <a:pt x="1510" y="641"/>
                      <a:pt x="1504" y="648"/>
                    </a:cubicBezTo>
                    <a:cubicBezTo>
                      <a:pt x="1497" y="655"/>
                      <a:pt x="1492" y="664"/>
                      <a:pt x="1488" y="675"/>
                    </a:cubicBezTo>
                    <a:cubicBezTo>
                      <a:pt x="1485" y="685"/>
                      <a:pt x="1483" y="697"/>
                      <a:pt x="1483" y="711"/>
                    </a:cubicBezTo>
                    <a:cubicBezTo>
                      <a:pt x="1483" y="737"/>
                      <a:pt x="1489" y="757"/>
                      <a:pt x="1502" y="771"/>
                    </a:cubicBezTo>
                    <a:cubicBezTo>
                      <a:pt x="1515" y="786"/>
                      <a:pt x="1533" y="793"/>
                      <a:pt x="1557" y="793"/>
                    </a:cubicBezTo>
                    <a:cubicBezTo>
                      <a:pt x="1577" y="793"/>
                      <a:pt x="1593" y="789"/>
                      <a:pt x="1604" y="780"/>
                    </a:cubicBezTo>
                    <a:cubicBezTo>
                      <a:pt x="1614" y="771"/>
                      <a:pt x="1621" y="759"/>
                      <a:pt x="1624" y="744"/>
                    </a:cubicBezTo>
                    <a:lnTo>
                      <a:pt x="1598" y="744"/>
                    </a:lnTo>
                    <a:close/>
                    <a:moveTo>
                      <a:pt x="1510" y="697"/>
                    </a:moveTo>
                    <a:cubicBezTo>
                      <a:pt x="1512" y="680"/>
                      <a:pt x="1516" y="668"/>
                      <a:pt x="1524" y="659"/>
                    </a:cubicBezTo>
                    <a:cubicBezTo>
                      <a:pt x="1532" y="651"/>
                      <a:pt x="1543" y="647"/>
                      <a:pt x="1557" y="647"/>
                    </a:cubicBezTo>
                    <a:cubicBezTo>
                      <a:pt x="1564" y="647"/>
                      <a:pt x="1571" y="648"/>
                      <a:pt x="1576" y="650"/>
                    </a:cubicBezTo>
                    <a:cubicBezTo>
                      <a:pt x="1582" y="653"/>
                      <a:pt x="1586" y="656"/>
                      <a:pt x="1590" y="661"/>
                    </a:cubicBezTo>
                    <a:cubicBezTo>
                      <a:pt x="1593" y="665"/>
                      <a:pt x="1596" y="670"/>
                      <a:pt x="1597" y="676"/>
                    </a:cubicBezTo>
                    <a:cubicBezTo>
                      <a:pt x="1599" y="682"/>
                      <a:pt x="1600" y="689"/>
                      <a:pt x="1600" y="697"/>
                    </a:cubicBezTo>
                    <a:lnTo>
                      <a:pt x="1510" y="697"/>
                    </a:lnTo>
                    <a:close/>
                    <a:moveTo>
                      <a:pt x="115" y="1091"/>
                    </a:moveTo>
                    <a:cubicBezTo>
                      <a:pt x="113" y="1099"/>
                      <a:pt x="109" y="1106"/>
                      <a:pt x="103" y="1111"/>
                    </a:cubicBezTo>
                    <a:cubicBezTo>
                      <a:pt x="97" y="1116"/>
                      <a:pt x="87" y="1118"/>
                      <a:pt x="74" y="1118"/>
                    </a:cubicBezTo>
                    <a:cubicBezTo>
                      <a:pt x="66" y="1118"/>
                      <a:pt x="60" y="1117"/>
                      <a:pt x="54" y="1114"/>
                    </a:cubicBezTo>
                    <a:cubicBezTo>
                      <a:pt x="48" y="1111"/>
                      <a:pt x="43" y="1107"/>
                      <a:pt x="39" y="1102"/>
                    </a:cubicBezTo>
                    <a:cubicBezTo>
                      <a:pt x="35" y="1097"/>
                      <a:pt x="32" y="1092"/>
                      <a:pt x="30" y="1085"/>
                    </a:cubicBezTo>
                    <a:cubicBezTo>
                      <a:pt x="28" y="1078"/>
                      <a:pt x="27" y="1071"/>
                      <a:pt x="27" y="1063"/>
                    </a:cubicBezTo>
                    <a:cubicBezTo>
                      <a:pt x="143" y="1063"/>
                      <a:pt x="143" y="1063"/>
                      <a:pt x="143" y="1063"/>
                    </a:cubicBezTo>
                    <a:cubicBezTo>
                      <a:pt x="143" y="1049"/>
                      <a:pt x="143" y="1049"/>
                      <a:pt x="143" y="1049"/>
                    </a:cubicBezTo>
                    <a:cubicBezTo>
                      <a:pt x="143" y="1038"/>
                      <a:pt x="142" y="1028"/>
                      <a:pt x="139" y="1019"/>
                    </a:cubicBezTo>
                    <a:cubicBezTo>
                      <a:pt x="137" y="1009"/>
                      <a:pt x="132" y="1001"/>
                      <a:pt x="127" y="994"/>
                    </a:cubicBezTo>
                    <a:cubicBezTo>
                      <a:pt x="121" y="988"/>
                      <a:pt x="114" y="982"/>
                      <a:pt x="105" y="979"/>
                    </a:cubicBezTo>
                    <a:cubicBezTo>
                      <a:pt x="97" y="975"/>
                      <a:pt x="86" y="973"/>
                      <a:pt x="74" y="973"/>
                    </a:cubicBezTo>
                    <a:cubicBezTo>
                      <a:pt x="63" y="973"/>
                      <a:pt x="53" y="975"/>
                      <a:pt x="44" y="978"/>
                    </a:cubicBezTo>
                    <a:cubicBezTo>
                      <a:pt x="35" y="982"/>
                      <a:pt x="27" y="988"/>
                      <a:pt x="21" y="995"/>
                    </a:cubicBezTo>
                    <a:cubicBezTo>
                      <a:pt x="14" y="1002"/>
                      <a:pt x="9" y="1011"/>
                      <a:pt x="5" y="1021"/>
                    </a:cubicBezTo>
                    <a:cubicBezTo>
                      <a:pt x="2" y="1032"/>
                      <a:pt x="0" y="1044"/>
                      <a:pt x="0" y="1057"/>
                    </a:cubicBezTo>
                    <a:cubicBezTo>
                      <a:pt x="0" y="1083"/>
                      <a:pt x="6" y="1103"/>
                      <a:pt x="19" y="1118"/>
                    </a:cubicBezTo>
                    <a:cubicBezTo>
                      <a:pt x="32" y="1132"/>
                      <a:pt x="50" y="1140"/>
                      <a:pt x="74" y="1140"/>
                    </a:cubicBezTo>
                    <a:cubicBezTo>
                      <a:pt x="94" y="1140"/>
                      <a:pt x="110" y="1135"/>
                      <a:pt x="121" y="1126"/>
                    </a:cubicBezTo>
                    <a:cubicBezTo>
                      <a:pt x="132" y="1118"/>
                      <a:pt x="138" y="1106"/>
                      <a:pt x="141" y="1091"/>
                    </a:cubicBezTo>
                    <a:lnTo>
                      <a:pt x="115" y="1091"/>
                    </a:lnTo>
                    <a:close/>
                    <a:moveTo>
                      <a:pt x="27" y="1043"/>
                    </a:moveTo>
                    <a:cubicBezTo>
                      <a:pt x="29" y="1027"/>
                      <a:pt x="33" y="1014"/>
                      <a:pt x="41" y="1006"/>
                    </a:cubicBezTo>
                    <a:cubicBezTo>
                      <a:pt x="49" y="997"/>
                      <a:pt x="60" y="993"/>
                      <a:pt x="74" y="993"/>
                    </a:cubicBezTo>
                    <a:cubicBezTo>
                      <a:pt x="82" y="993"/>
                      <a:pt x="88" y="994"/>
                      <a:pt x="94" y="997"/>
                    </a:cubicBezTo>
                    <a:cubicBezTo>
                      <a:pt x="99" y="999"/>
                      <a:pt x="104" y="1003"/>
                      <a:pt x="107" y="1007"/>
                    </a:cubicBezTo>
                    <a:cubicBezTo>
                      <a:pt x="110" y="1011"/>
                      <a:pt x="113" y="1016"/>
                      <a:pt x="115" y="1023"/>
                    </a:cubicBezTo>
                    <a:cubicBezTo>
                      <a:pt x="116" y="1029"/>
                      <a:pt x="117" y="1035"/>
                      <a:pt x="117" y="1043"/>
                    </a:cubicBezTo>
                    <a:lnTo>
                      <a:pt x="27" y="1043"/>
                    </a:lnTo>
                    <a:close/>
                    <a:moveTo>
                      <a:pt x="180" y="1135"/>
                    </a:moveTo>
                    <a:cubicBezTo>
                      <a:pt x="207" y="1135"/>
                      <a:pt x="207" y="1135"/>
                      <a:pt x="207" y="1135"/>
                    </a:cubicBezTo>
                    <a:cubicBezTo>
                      <a:pt x="207" y="1042"/>
                      <a:pt x="207" y="1042"/>
                      <a:pt x="207" y="1042"/>
                    </a:cubicBezTo>
                    <a:cubicBezTo>
                      <a:pt x="207" y="1034"/>
                      <a:pt x="208" y="1027"/>
                      <a:pt x="211" y="1022"/>
                    </a:cubicBezTo>
                    <a:cubicBezTo>
                      <a:pt x="213" y="1017"/>
                      <a:pt x="217" y="1013"/>
                      <a:pt x="222" y="1008"/>
                    </a:cubicBezTo>
                    <a:cubicBezTo>
                      <a:pt x="227" y="1004"/>
                      <a:pt x="232" y="1001"/>
                      <a:pt x="238" y="999"/>
                    </a:cubicBezTo>
                    <a:cubicBezTo>
                      <a:pt x="244" y="997"/>
                      <a:pt x="249" y="996"/>
                      <a:pt x="255" y="996"/>
                    </a:cubicBezTo>
                    <a:cubicBezTo>
                      <a:pt x="266" y="996"/>
                      <a:pt x="274" y="999"/>
                      <a:pt x="280" y="1004"/>
                    </a:cubicBezTo>
                    <a:cubicBezTo>
                      <a:pt x="285" y="1010"/>
                      <a:pt x="287" y="1021"/>
                      <a:pt x="287" y="1035"/>
                    </a:cubicBezTo>
                    <a:cubicBezTo>
                      <a:pt x="287" y="1135"/>
                      <a:pt x="287" y="1135"/>
                      <a:pt x="287" y="1135"/>
                    </a:cubicBezTo>
                    <a:cubicBezTo>
                      <a:pt x="314" y="1135"/>
                      <a:pt x="314" y="1135"/>
                      <a:pt x="314" y="1135"/>
                    </a:cubicBezTo>
                    <a:cubicBezTo>
                      <a:pt x="314" y="1030"/>
                      <a:pt x="314" y="1030"/>
                      <a:pt x="314" y="1030"/>
                    </a:cubicBezTo>
                    <a:cubicBezTo>
                      <a:pt x="314" y="1011"/>
                      <a:pt x="310" y="997"/>
                      <a:pt x="301" y="987"/>
                    </a:cubicBezTo>
                    <a:cubicBezTo>
                      <a:pt x="292" y="978"/>
                      <a:pt x="279" y="973"/>
                      <a:pt x="261" y="973"/>
                    </a:cubicBezTo>
                    <a:cubicBezTo>
                      <a:pt x="251" y="973"/>
                      <a:pt x="241" y="975"/>
                      <a:pt x="232" y="979"/>
                    </a:cubicBezTo>
                    <a:cubicBezTo>
                      <a:pt x="223" y="984"/>
                      <a:pt x="214" y="991"/>
                      <a:pt x="206" y="1002"/>
                    </a:cubicBezTo>
                    <a:cubicBezTo>
                      <a:pt x="206" y="978"/>
                      <a:pt x="206" y="978"/>
                      <a:pt x="206" y="978"/>
                    </a:cubicBezTo>
                    <a:cubicBezTo>
                      <a:pt x="180" y="978"/>
                      <a:pt x="180" y="978"/>
                      <a:pt x="180" y="978"/>
                    </a:cubicBezTo>
                    <a:lnTo>
                      <a:pt x="180" y="1135"/>
                    </a:lnTo>
                    <a:close/>
                    <a:moveTo>
                      <a:pt x="353" y="1149"/>
                    </a:moveTo>
                    <a:cubicBezTo>
                      <a:pt x="355" y="1166"/>
                      <a:pt x="362" y="1179"/>
                      <a:pt x="374" y="1186"/>
                    </a:cubicBezTo>
                    <a:cubicBezTo>
                      <a:pt x="386" y="1193"/>
                      <a:pt x="402" y="1197"/>
                      <a:pt x="423" y="1197"/>
                    </a:cubicBezTo>
                    <a:cubicBezTo>
                      <a:pt x="437" y="1197"/>
                      <a:pt x="449" y="1195"/>
                      <a:pt x="458" y="1191"/>
                    </a:cubicBezTo>
                    <a:cubicBezTo>
                      <a:pt x="467" y="1187"/>
                      <a:pt x="474" y="1181"/>
                      <a:pt x="479" y="1173"/>
                    </a:cubicBezTo>
                    <a:cubicBezTo>
                      <a:pt x="485" y="1166"/>
                      <a:pt x="488" y="1157"/>
                      <a:pt x="490" y="1146"/>
                    </a:cubicBezTo>
                    <a:cubicBezTo>
                      <a:pt x="492" y="1135"/>
                      <a:pt x="493" y="1123"/>
                      <a:pt x="493" y="1109"/>
                    </a:cubicBezTo>
                    <a:cubicBezTo>
                      <a:pt x="493" y="978"/>
                      <a:pt x="493" y="978"/>
                      <a:pt x="493" y="978"/>
                    </a:cubicBezTo>
                    <a:cubicBezTo>
                      <a:pt x="467" y="978"/>
                      <a:pt x="467" y="978"/>
                      <a:pt x="467" y="978"/>
                    </a:cubicBezTo>
                    <a:cubicBezTo>
                      <a:pt x="467" y="998"/>
                      <a:pt x="467" y="998"/>
                      <a:pt x="467" y="998"/>
                    </a:cubicBezTo>
                    <a:cubicBezTo>
                      <a:pt x="460" y="988"/>
                      <a:pt x="452" y="982"/>
                      <a:pt x="443" y="978"/>
                    </a:cubicBezTo>
                    <a:cubicBezTo>
                      <a:pt x="435" y="975"/>
                      <a:pt x="426" y="973"/>
                      <a:pt x="417" y="973"/>
                    </a:cubicBezTo>
                    <a:cubicBezTo>
                      <a:pt x="406" y="973"/>
                      <a:pt x="397" y="975"/>
                      <a:pt x="388" y="979"/>
                    </a:cubicBezTo>
                    <a:cubicBezTo>
                      <a:pt x="380" y="982"/>
                      <a:pt x="372" y="988"/>
                      <a:pt x="366" y="995"/>
                    </a:cubicBezTo>
                    <a:cubicBezTo>
                      <a:pt x="360" y="1002"/>
                      <a:pt x="355" y="1010"/>
                      <a:pt x="352" y="1020"/>
                    </a:cubicBezTo>
                    <a:cubicBezTo>
                      <a:pt x="349" y="1030"/>
                      <a:pt x="347" y="1041"/>
                      <a:pt x="347" y="1053"/>
                    </a:cubicBezTo>
                    <a:cubicBezTo>
                      <a:pt x="347" y="1064"/>
                      <a:pt x="349" y="1074"/>
                      <a:pt x="351" y="1083"/>
                    </a:cubicBezTo>
                    <a:cubicBezTo>
                      <a:pt x="354" y="1093"/>
                      <a:pt x="358" y="1101"/>
                      <a:pt x="364" y="1108"/>
                    </a:cubicBezTo>
                    <a:cubicBezTo>
                      <a:pt x="369" y="1116"/>
                      <a:pt x="376" y="1121"/>
                      <a:pt x="385" y="1125"/>
                    </a:cubicBezTo>
                    <a:cubicBezTo>
                      <a:pt x="393" y="1130"/>
                      <a:pt x="403" y="1132"/>
                      <a:pt x="414" y="1132"/>
                    </a:cubicBezTo>
                    <a:cubicBezTo>
                      <a:pt x="426" y="1132"/>
                      <a:pt x="436" y="1129"/>
                      <a:pt x="444" y="1125"/>
                    </a:cubicBezTo>
                    <a:cubicBezTo>
                      <a:pt x="453" y="1120"/>
                      <a:pt x="460" y="1113"/>
                      <a:pt x="466" y="1105"/>
                    </a:cubicBezTo>
                    <a:cubicBezTo>
                      <a:pt x="466" y="1122"/>
                      <a:pt x="466" y="1122"/>
                      <a:pt x="466" y="1122"/>
                    </a:cubicBezTo>
                    <a:cubicBezTo>
                      <a:pt x="466" y="1139"/>
                      <a:pt x="463" y="1153"/>
                      <a:pt x="457" y="1162"/>
                    </a:cubicBezTo>
                    <a:cubicBezTo>
                      <a:pt x="450" y="1171"/>
                      <a:pt x="439" y="1176"/>
                      <a:pt x="422" y="1176"/>
                    </a:cubicBezTo>
                    <a:cubicBezTo>
                      <a:pt x="409" y="1176"/>
                      <a:pt x="399" y="1174"/>
                      <a:pt x="392" y="1170"/>
                    </a:cubicBezTo>
                    <a:cubicBezTo>
                      <a:pt x="386" y="1166"/>
                      <a:pt x="382" y="1159"/>
                      <a:pt x="380" y="1149"/>
                    </a:cubicBezTo>
                    <a:lnTo>
                      <a:pt x="353" y="1149"/>
                    </a:lnTo>
                    <a:close/>
                    <a:moveTo>
                      <a:pt x="467" y="1056"/>
                    </a:moveTo>
                    <a:cubicBezTo>
                      <a:pt x="467" y="1065"/>
                      <a:pt x="466" y="1073"/>
                      <a:pt x="463" y="1079"/>
                    </a:cubicBezTo>
                    <a:cubicBezTo>
                      <a:pt x="461" y="1086"/>
                      <a:pt x="458" y="1092"/>
                      <a:pt x="453" y="1096"/>
                    </a:cubicBezTo>
                    <a:cubicBezTo>
                      <a:pt x="449" y="1101"/>
                      <a:pt x="444" y="1104"/>
                      <a:pt x="438" y="1106"/>
                    </a:cubicBezTo>
                    <a:cubicBezTo>
                      <a:pt x="433" y="1109"/>
                      <a:pt x="426" y="1110"/>
                      <a:pt x="419" y="1110"/>
                    </a:cubicBezTo>
                    <a:cubicBezTo>
                      <a:pt x="414" y="1110"/>
                      <a:pt x="409" y="1109"/>
                      <a:pt x="403" y="1107"/>
                    </a:cubicBezTo>
                    <a:cubicBezTo>
                      <a:pt x="398" y="1105"/>
                      <a:pt x="393" y="1101"/>
                      <a:pt x="389" y="1097"/>
                    </a:cubicBezTo>
                    <a:cubicBezTo>
                      <a:pt x="385" y="1093"/>
                      <a:pt x="382" y="1087"/>
                      <a:pt x="379" y="1079"/>
                    </a:cubicBezTo>
                    <a:cubicBezTo>
                      <a:pt x="377" y="1072"/>
                      <a:pt x="376" y="1063"/>
                      <a:pt x="376" y="1053"/>
                    </a:cubicBezTo>
                    <a:cubicBezTo>
                      <a:pt x="376" y="1042"/>
                      <a:pt x="377" y="1033"/>
                      <a:pt x="379" y="1026"/>
                    </a:cubicBezTo>
                    <a:cubicBezTo>
                      <a:pt x="381" y="1019"/>
                      <a:pt x="385" y="1013"/>
                      <a:pt x="389" y="1008"/>
                    </a:cubicBezTo>
                    <a:cubicBezTo>
                      <a:pt x="393" y="1003"/>
                      <a:pt x="398" y="1000"/>
                      <a:pt x="403" y="998"/>
                    </a:cubicBezTo>
                    <a:cubicBezTo>
                      <a:pt x="409" y="996"/>
                      <a:pt x="415" y="995"/>
                      <a:pt x="421" y="995"/>
                    </a:cubicBezTo>
                    <a:cubicBezTo>
                      <a:pt x="427" y="995"/>
                      <a:pt x="433" y="996"/>
                      <a:pt x="439" y="998"/>
                    </a:cubicBezTo>
                    <a:cubicBezTo>
                      <a:pt x="444" y="999"/>
                      <a:pt x="449" y="1003"/>
                      <a:pt x="453" y="1007"/>
                    </a:cubicBezTo>
                    <a:cubicBezTo>
                      <a:pt x="458" y="1012"/>
                      <a:pt x="461" y="1017"/>
                      <a:pt x="463" y="1024"/>
                    </a:cubicBezTo>
                    <a:cubicBezTo>
                      <a:pt x="466" y="1031"/>
                      <a:pt x="467" y="1040"/>
                      <a:pt x="467" y="1050"/>
                    </a:cubicBezTo>
                    <a:lnTo>
                      <a:pt x="467" y="1056"/>
                    </a:lnTo>
                    <a:close/>
                    <a:moveTo>
                      <a:pt x="535" y="948"/>
                    </a:moveTo>
                    <a:cubicBezTo>
                      <a:pt x="563" y="948"/>
                      <a:pt x="563" y="948"/>
                      <a:pt x="563" y="948"/>
                    </a:cubicBezTo>
                    <a:cubicBezTo>
                      <a:pt x="563" y="918"/>
                      <a:pt x="563" y="918"/>
                      <a:pt x="563" y="918"/>
                    </a:cubicBezTo>
                    <a:cubicBezTo>
                      <a:pt x="535" y="918"/>
                      <a:pt x="535" y="918"/>
                      <a:pt x="535" y="918"/>
                    </a:cubicBezTo>
                    <a:lnTo>
                      <a:pt x="535" y="948"/>
                    </a:lnTo>
                    <a:close/>
                    <a:moveTo>
                      <a:pt x="536" y="1135"/>
                    </a:moveTo>
                    <a:cubicBezTo>
                      <a:pt x="562" y="1135"/>
                      <a:pt x="562" y="1135"/>
                      <a:pt x="562" y="1135"/>
                    </a:cubicBezTo>
                    <a:cubicBezTo>
                      <a:pt x="562" y="978"/>
                      <a:pt x="562" y="978"/>
                      <a:pt x="562" y="978"/>
                    </a:cubicBezTo>
                    <a:cubicBezTo>
                      <a:pt x="536" y="978"/>
                      <a:pt x="536" y="978"/>
                      <a:pt x="536" y="978"/>
                    </a:cubicBezTo>
                    <a:lnTo>
                      <a:pt x="536" y="1135"/>
                    </a:lnTo>
                    <a:close/>
                    <a:moveTo>
                      <a:pt x="608" y="1135"/>
                    </a:moveTo>
                    <a:cubicBezTo>
                      <a:pt x="634" y="1135"/>
                      <a:pt x="634" y="1135"/>
                      <a:pt x="634" y="1135"/>
                    </a:cubicBezTo>
                    <a:cubicBezTo>
                      <a:pt x="634" y="1042"/>
                      <a:pt x="634" y="1042"/>
                      <a:pt x="634" y="1042"/>
                    </a:cubicBezTo>
                    <a:cubicBezTo>
                      <a:pt x="634" y="1034"/>
                      <a:pt x="636" y="1027"/>
                      <a:pt x="638" y="1022"/>
                    </a:cubicBezTo>
                    <a:cubicBezTo>
                      <a:pt x="641" y="1017"/>
                      <a:pt x="645" y="1013"/>
                      <a:pt x="650" y="1008"/>
                    </a:cubicBezTo>
                    <a:cubicBezTo>
                      <a:pt x="655" y="1004"/>
                      <a:pt x="660" y="1001"/>
                      <a:pt x="666" y="999"/>
                    </a:cubicBezTo>
                    <a:cubicBezTo>
                      <a:pt x="671" y="997"/>
                      <a:pt x="677" y="996"/>
                      <a:pt x="683" y="996"/>
                    </a:cubicBezTo>
                    <a:cubicBezTo>
                      <a:pt x="694" y="996"/>
                      <a:pt x="702" y="999"/>
                      <a:pt x="707" y="1004"/>
                    </a:cubicBezTo>
                    <a:cubicBezTo>
                      <a:pt x="713" y="1010"/>
                      <a:pt x="715" y="1021"/>
                      <a:pt x="715" y="1035"/>
                    </a:cubicBezTo>
                    <a:cubicBezTo>
                      <a:pt x="715" y="1135"/>
                      <a:pt x="715" y="1135"/>
                      <a:pt x="715" y="1135"/>
                    </a:cubicBezTo>
                    <a:cubicBezTo>
                      <a:pt x="742" y="1135"/>
                      <a:pt x="742" y="1135"/>
                      <a:pt x="742" y="1135"/>
                    </a:cubicBezTo>
                    <a:cubicBezTo>
                      <a:pt x="742" y="1030"/>
                      <a:pt x="742" y="1030"/>
                      <a:pt x="742" y="1030"/>
                    </a:cubicBezTo>
                    <a:cubicBezTo>
                      <a:pt x="742" y="1011"/>
                      <a:pt x="737" y="997"/>
                      <a:pt x="729" y="987"/>
                    </a:cubicBezTo>
                    <a:cubicBezTo>
                      <a:pt x="720" y="978"/>
                      <a:pt x="707" y="973"/>
                      <a:pt x="689" y="973"/>
                    </a:cubicBezTo>
                    <a:cubicBezTo>
                      <a:pt x="679" y="973"/>
                      <a:pt x="669" y="975"/>
                      <a:pt x="660" y="979"/>
                    </a:cubicBezTo>
                    <a:cubicBezTo>
                      <a:pt x="650" y="984"/>
                      <a:pt x="642" y="991"/>
                      <a:pt x="634" y="1002"/>
                    </a:cubicBezTo>
                    <a:cubicBezTo>
                      <a:pt x="634" y="978"/>
                      <a:pt x="634" y="978"/>
                      <a:pt x="634" y="978"/>
                    </a:cubicBezTo>
                    <a:cubicBezTo>
                      <a:pt x="608" y="978"/>
                      <a:pt x="608" y="978"/>
                      <a:pt x="608" y="978"/>
                    </a:cubicBezTo>
                    <a:lnTo>
                      <a:pt x="608" y="1135"/>
                    </a:lnTo>
                    <a:close/>
                    <a:moveTo>
                      <a:pt x="890" y="1091"/>
                    </a:moveTo>
                    <a:cubicBezTo>
                      <a:pt x="887" y="1099"/>
                      <a:pt x="883" y="1106"/>
                      <a:pt x="877" y="1111"/>
                    </a:cubicBezTo>
                    <a:cubicBezTo>
                      <a:pt x="871" y="1116"/>
                      <a:pt x="862" y="1118"/>
                      <a:pt x="848" y="1118"/>
                    </a:cubicBezTo>
                    <a:cubicBezTo>
                      <a:pt x="841" y="1118"/>
                      <a:pt x="834" y="1117"/>
                      <a:pt x="828" y="1114"/>
                    </a:cubicBezTo>
                    <a:cubicBezTo>
                      <a:pt x="822" y="1111"/>
                      <a:pt x="817" y="1107"/>
                      <a:pt x="813" y="1102"/>
                    </a:cubicBezTo>
                    <a:cubicBezTo>
                      <a:pt x="809" y="1097"/>
                      <a:pt x="806" y="1092"/>
                      <a:pt x="804" y="1085"/>
                    </a:cubicBezTo>
                    <a:cubicBezTo>
                      <a:pt x="802" y="1078"/>
                      <a:pt x="801" y="1071"/>
                      <a:pt x="801" y="1063"/>
                    </a:cubicBezTo>
                    <a:cubicBezTo>
                      <a:pt x="918" y="1063"/>
                      <a:pt x="918" y="1063"/>
                      <a:pt x="918" y="1063"/>
                    </a:cubicBezTo>
                    <a:cubicBezTo>
                      <a:pt x="918" y="1049"/>
                      <a:pt x="918" y="1049"/>
                      <a:pt x="918" y="1049"/>
                    </a:cubicBezTo>
                    <a:cubicBezTo>
                      <a:pt x="918" y="1038"/>
                      <a:pt x="916" y="1028"/>
                      <a:pt x="914" y="1019"/>
                    </a:cubicBezTo>
                    <a:cubicBezTo>
                      <a:pt x="911" y="1009"/>
                      <a:pt x="907" y="1001"/>
                      <a:pt x="901" y="994"/>
                    </a:cubicBezTo>
                    <a:cubicBezTo>
                      <a:pt x="896" y="988"/>
                      <a:pt x="888" y="982"/>
                      <a:pt x="880" y="979"/>
                    </a:cubicBezTo>
                    <a:cubicBezTo>
                      <a:pt x="871" y="975"/>
                      <a:pt x="861" y="973"/>
                      <a:pt x="848" y="973"/>
                    </a:cubicBezTo>
                    <a:cubicBezTo>
                      <a:pt x="838" y="973"/>
                      <a:pt x="828" y="975"/>
                      <a:pt x="819" y="978"/>
                    </a:cubicBezTo>
                    <a:cubicBezTo>
                      <a:pt x="810" y="982"/>
                      <a:pt x="802" y="988"/>
                      <a:pt x="795" y="995"/>
                    </a:cubicBezTo>
                    <a:cubicBezTo>
                      <a:pt x="788" y="1002"/>
                      <a:pt x="783" y="1011"/>
                      <a:pt x="780" y="1021"/>
                    </a:cubicBezTo>
                    <a:cubicBezTo>
                      <a:pt x="776" y="1032"/>
                      <a:pt x="774" y="1044"/>
                      <a:pt x="774" y="1057"/>
                    </a:cubicBezTo>
                    <a:cubicBezTo>
                      <a:pt x="774" y="1083"/>
                      <a:pt x="781" y="1103"/>
                      <a:pt x="793" y="1118"/>
                    </a:cubicBezTo>
                    <a:cubicBezTo>
                      <a:pt x="806" y="1132"/>
                      <a:pt x="824" y="1140"/>
                      <a:pt x="848" y="1140"/>
                    </a:cubicBezTo>
                    <a:cubicBezTo>
                      <a:pt x="869" y="1140"/>
                      <a:pt x="884" y="1135"/>
                      <a:pt x="895" y="1126"/>
                    </a:cubicBezTo>
                    <a:cubicBezTo>
                      <a:pt x="906" y="1118"/>
                      <a:pt x="913" y="1106"/>
                      <a:pt x="915" y="1091"/>
                    </a:cubicBezTo>
                    <a:lnTo>
                      <a:pt x="890" y="1091"/>
                    </a:lnTo>
                    <a:close/>
                    <a:moveTo>
                      <a:pt x="802" y="1043"/>
                    </a:moveTo>
                    <a:cubicBezTo>
                      <a:pt x="803" y="1027"/>
                      <a:pt x="808" y="1014"/>
                      <a:pt x="815" y="1006"/>
                    </a:cubicBezTo>
                    <a:cubicBezTo>
                      <a:pt x="823" y="997"/>
                      <a:pt x="834" y="993"/>
                      <a:pt x="848" y="993"/>
                    </a:cubicBezTo>
                    <a:cubicBezTo>
                      <a:pt x="856" y="993"/>
                      <a:pt x="862" y="994"/>
                      <a:pt x="868" y="997"/>
                    </a:cubicBezTo>
                    <a:cubicBezTo>
                      <a:pt x="873" y="999"/>
                      <a:pt x="878" y="1003"/>
                      <a:pt x="881" y="1007"/>
                    </a:cubicBezTo>
                    <a:cubicBezTo>
                      <a:pt x="885" y="1011"/>
                      <a:pt x="887" y="1016"/>
                      <a:pt x="889" y="1023"/>
                    </a:cubicBezTo>
                    <a:cubicBezTo>
                      <a:pt x="890" y="1029"/>
                      <a:pt x="891" y="1035"/>
                      <a:pt x="891" y="1043"/>
                    </a:cubicBezTo>
                    <a:lnTo>
                      <a:pt x="802" y="1043"/>
                    </a:lnTo>
                    <a:close/>
                    <a:moveTo>
                      <a:pt x="1062" y="1091"/>
                    </a:moveTo>
                    <a:cubicBezTo>
                      <a:pt x="1060" y="1099"/>
                      <a:pt x="1056" y="1106"/>
                      <a:pt x="1050" y="1111"/>
                    </a:cubicBezTo>
                    <a:cubicBezTo>
                      <a:pt x="1044" y="1116"/>
                      <a:pt x="1034" y="1118"/>
                      <a:pt x="1021" y="1118"/>
                    </a:cubicBezTo>
                    <a:cubicBezTo>
                      <a:pt x="1013" y="1118"/>
                      <a:pt x="1007" y="1117"/>
                      <a:pt x="1001" y="1114"/>
                    </a:cubicBezTo>
                    <a:cubicBezTo>
                      <a:pt x="995" y="1111"/>
                      <a:pt x="990" y="1107"/>
                      <a:pt x="986" y="1102"/>
                    </a:cubicBezTo>
                    <a:cubicBezTo>
                      <a:pt x="982" y="1097"/>
                      <a:pt x="979" y="1092"/>
                      <a:pt x="977" y="1085"/>
                    </a:cubicBezTo>
                    <a:cubicBezTo>
                      <a:pt x="975" y="1078"/>
                      <a:pt x="974" y="1071"/>
                      <a:pt x="974" y="1063"/>
                    </a:cubicBezTo>
                    <a:cubicBezTo>
                      <a:pt x="1090" y="1063"/>
                      <a:pt x="1090" y="1063"/>
                      <a:pt x="1090" y="1063"/>
                    </a:cubicBezTo>
                    <a:cubicBezTo>
                      <a:pt x="1090" y="1049"/>
                      <a:pt x="1090" y="1049"/>
                      <a:pt x="1090" y="1049"/>
                    </a:cubicBezTo>
                    <a:cubicBezTo>
                      <a:pt x="1090" y="1038"/>
                      <a:pt x="1089" y="1028"/>
                      <a:pt x="1086" y="1019"/>
                    </a:cubicBezTo>
                    <a:cubicBezTo>
                      <a:pt x="1083" y="1009"/>
                      <a:pt x="1079" y="1001"/>
                      <a:pt x="1074" y="994"/>
                    </a:cubicBezTo>
                    <a:cubicBezTo>
                      <a:pt x="1068" y="988"/>
                      <a:pt x="1061" y="982"/>
                      <a:pt x="1052" y="979"/>
                    </a:cubicBezTo>
                    <a:cubicBezTo>
                      <a:pt x="1044" y="975"/>
                      <a:pt x="1033" y="973"/>
                      <a:pt x="1021" y="973"/>
                    </a:cubicBezTo>
                    <a:cubicBezTo>
                      <a:pt x="1010" y="973"/>
                      <a:pt x="1000" y="975"/>
                      <a:pt x="991" y="978"/>
                    </a:cubicBezTo>
                    <a:cubicBezTo>
                      <a:pt x="982" y="982"/>
                      <a:pt x="974" y="988"/>
                      <a:pt x="968" y="995"/>
                    </a:cubicBezTo>
                    <a:cubicBezTo>
                      <a:pt x="961" y="1002"/>
                      <a:pt x="956" y="1011"/>
                      <a:pt x="952" y="1021"/>
                    </a:cubicBezTo>
                    <a:cubicBezTo>
                      <a:pt x="949" y="1032"/>
                      <a:pt x="947" y="1044"/>
                      <a:pt x="947" y="1057"/>
                    </a:cubicBezTo>
                    <a:cubicBezTo>
                      <a:pt x="947" y="1083"/>
                      <a:pt x="953" y="1103"/>
                      <a:pt x="966" y="1118"/>
                    </a:cubicBezTo>
                    <a:cubicBezTo>
                      <a:pt x="979" y="1132"/>
                      <a:pt x="997" y="1140"/>
                      <a:pt x="1021" y="1140"/>
                    </a:cubicBezTo>
                    <a:cubicBezTo>
                      <a:pt x="1041" y="1140"/>
                      <a:pt x="1057" y="1135"/>
                      <a:pt x="1068" y="1126"/>
                    </a:cubicBezTo>
                    <a:cubicBezTo>
                      <a:pt x="1078" y="1118"/>
                      <a:pt x="1085" y="1106"/>
                      <a:pt x="1088" y="1091"/>
                    </a:cubicBezTo>
                    <a:lnTo>
                      <a:pt x="1062" y="1091"/>
                    </a:lnTo>
                    <a:close/>
                    <a:moveTo>
                      <a:pt x="974" y="1043"/>
                    </a:moveTo>
                    <a:cubicBezTo>
                      <a:pt x="976" y="1027"/>
                      <a:pt x="980" y="1014"/>
                      <a:pt x="988" y="1006"/>
                    </a:cubicBezTo>
                    <a:cubicBezTo>
                      <a:pt x="996" y="997"/>
                      <a:pt x="1007" y="993"/>
                      <a:pt x="1021" y="993"/>
                    </a:cubicBezTo>
                    <a:cubicBezTo>
                      <a:pt x="1028" y="993"/>
                      <a:pt x="1035" y="994"/>
                      <a:pt x="1040" y="997"/>
                    </a:cubicBezTo>
                    <a:cubicBezTo>
                      <a:pt x="1046" y="999"/>
                      <a:pt x="1050" y="1003"/>
                      <a:pt x="1054" y="1007"/>
                    </a:cubicBezTo>
                    <a:cubicBezTo>
                      <a:pt x="1057" y="1011"/>
                      <a:pt x="1060" y="1016"/>
                      <a:pt x="1061" y="1023"/>
                    </a:cubicBezTo>
                    <a:cubicBezTo>
                      <a:pt x="1063" y="1029"/>
                      <a:pt x="1064" y="1035"/>
                      <a:pt x="1064" y="1043"/>
                    </a:cubicBezTo>
                    <a:lnTo>
                      <a:pt x="974" y="1043"/>
                    </a:lnTo>
                    <a:close/>
                    <a:moveTo>
                      <a:pt x="1127" y="1135"/>
                    </a:moveTo>
                    <a:cubicBezTo>
                      <a:pt x="1153" y="1135"/>
                      <a:pt x="1153" y="1135"/>
                      <a:pt x="1153" y="1135"/>
                    </a:cubicBezTo>
                    <a:cubicBezTo>
                      <a:pt x="1153" y="1041"/>
                      <a:pt x="1153" y="1041"/>
                      <a:pt x="1153" y="1041"/>
                    </a:cubicBezTo>
                    <a:cubicBezTo>
                      <a:pt x="1153" y="1035"/>
                      <a:pt x="1155" y="1029"/>
                      <a:pt x="1157" y="1024"/>
                    </a:cubicBezTo>
                    <a:cubicBezTo>
                      <a:pt x="1160" y="1019"/>
                      <a:pt x="1163" y="1014"/>
                      <a:pt x="1168" y="1010"/>
                    </a:cubicBezTo>
                    <a:cubicBezTo>
                      <a:pt x="1172" y="1006"/>
                      <a:pt x="1177" y="1003"/>
                      <a:pt x="1182" y="1002"/>
                    </a:cubicBezTo>
                    <a:cubicBezTo>
                      <a:pt x="1187" y="1000"/>
                      <a:pt x="1192" y="999"/>
                      <a:pt x="1197" y="999"/>
                    </a:cubicBezTo>
                    <a:cubicBezTo>
                      <a:pt x="1199" y="999"/>
                      <a:pt x="1202" y="999"/>
                      <a:pt x="1204" y="1000"/>
                    </a:cubicBezTo>
                    <a:cubicBezTo>
                      <a:pt x="1206" y="1000"/>
                      <a:pt x="1208" y="1000"/>
                      <a:pt x="1210" y="1001"/>
                    </a:cubicBezTo>
                    <a:cubicBezTo>
                      <a:pt x="1213" y="976"/>
                      <a:pt x="1213" y="976"/>
                      <a:pt x="1213" y="976"/>
                    </a:cubicBezTo>
                    <a:cubicBezTo>
                      <a:pt x="1209" y="975"/>
                      <a:pt x="1205" y="975"/>
                      <a:pt x="1199" y="975"/>
                    </a:cubicBezTo>
                    <a:cubicBezTo>
                      <a:pt x="1190" y="975"/>
                      <a:pt x="1182" y="977"/>
                      <a:pt x="1174" y="982"/>
                    </a:cubicBezTo>
                    <a:cubicBezTo>
                      <a:pt x="1166" y="987"/>
                      <a:pt x="1159" y="993"/>
                      <a:pt x="1153" y="1002"/>
                    </a:cubicBezTo>
                    <a:cubicBezTo>
                      <a:pt x="1153" y="978"/>
                      <a:pt x="1153" y="978"/>
                      <a:pt x="1153" y="978"/>
                    </a:cubicBezTo>
                    <a:cubicBezTo>
                      <a:pt x="1127" y="978"/>
                      <a:pt x="1127" y="978"/>
                      <a:pt x="1127" y="978"/>
                    </a:cubicBezTo>
                    <a:lnTo>
                      <a:pt x="1127" y="1135"/>
                    </a:lnTo>
                    <a:close/>
                    <a:moveTo>
                      <a:pt x="1237" y="948"/>
                    </a:moveTo>
                    <a:cubicBezTo>
                      <a:pt x="1266" y="948"/>
                      <a:pt x="1266" y="948"/>
                      <a:pt x="1266" y="948"/>
                    </a:cubicBezTo>
                    <a:cubicBezTo>
                      <a:pt x="1266" y="918"/>
                      <a:pt x="1266" y="918"/>
                      <a:pt x="1266" y="918"/>
                    </a:cubicBezTo>
                    <a:cubicBezTo>
                      <a:pt x="1237" y="918"/>
                      <a:pt x="1237" y="918"/>
                      <a:pt x="1237" y="918"/>
                    </a:cubicBezTo>
                    <a:lnTo>
                      <a:pt x="1237" y="948"/>
                    </a:lnTo>
                    <a:close/>
                    <a:moveTo>
                      <a:pt x="1238" y="1135"/>
                    </a:moveTo>
                    <a:cubicBezTo>
                      <a:pt x="1265" y="1135"/>
                      <a:pt x="1265" y="1135"/>
                      <a:pt x="1265" y="1135"/>
                    </a:cubicBezTo>
                    <a:cubicBezTo>
                      <a:pt x="1265" y="978"/>
                      <a:pt x="1265" y="978"/>
                      <a:pt x="1265" y="978"/>
                    </a:cubicBezTo>
                    <a:cubicBezTo>
                      <a:pt x="1238" y="978"/>
                      <a:pt x="1238" y="978"/>
                      <a:pt x="1238" y="978"/>
                    </a:cubicBezTo>
                    <a:lnTo>
                      <a:pt x="1238" y="1135"/>
                    </a:lnTo>
                    <a:close/>
                    <a:moveTo>
                      <a:pt x="1308" y="1135"/>
                    </a:moveTo>
                    <a:cubicBezTo>
                      <a:pt x="1334" y="1135"/>
                      <a:pt x="1334" y="1135"/>
                      <a:pt x="1334" y="1135"/>
                    </a:cubicBezTo>
                    <a:cubicBezTo>
                      <a:pt x="1334" y="1042"/>
                      <a:pt x="1334" y="1042"/>
                      <a:pt x="1334" y="1042"/>
                    </a:cubicBezTo>
                    <a:cubicBezTo>
                      <a:pt x="1334" y="1034"/>
                      <a:pt x="1336" y="1027"/>
                      <a:pt x="1338" y="1022"/>
                    </a:cubicBezTo>
                    <a:cubicBezTo>
                      <a:pt x="1341" y="1017"/>
                      <a:pt x="1345" y="1013"/>
                      <a:pt x="1350" y="1008"/>
                    </a:cubicBezTo>
                    <a:cubicBezTo>
                      <a:pt x="1354" y="1004"/>
                      <a:pt x="1360" y="1001"/>
                      <a:pt x="1365" y="999"/>
                    </a:cubicBezTo>
                    <a:cubicBezTo>
                      <a:pt x="1371" y="997"/>
                      <a:pt x="1377" y="996"/>
                      <a:pt x="1383" y="996"/>
                    </a:cubicBezTo>
                    <a:cubicBezTo>
                      <a:pt x="1394" y="996"/>
                      <a:pt x="1402" y="999"/>
                      <a:pt x="1407" y="1004"/>
                    </a:cubicBezTo>
                    <a:cubicBezTo>
                      <a:pt x="1412" y="1010"/>
                      <a:pt x="1415" y="1021"/>
                      <a:pt x="1415" y="1035"/>
                    </a:cubicBezTo>
                    <a:cubicBezTo>
                      <a:pt x="1415" y="1135"/>
                      <a:pt x="1415" y="1135"/>
                      <a:pt x="1415" y="1135"/>
                    </a:cubicBezTo>
                    <a:cubicBezTo>
                      <a:pt x="1442" y="1135"/>
                      <a:pt x="1442" y="1135"/>
                      <a:pt x="1442" y="1135"/>
                    </a:cubicBezTo>
                    <a:cubicBezTo>
                      <a:pt x="1442" y="1030"/>
                      <a:pt x="1442" y="1030"/>
                      <a:pt x="1442" y="1030"/>
                    </a:cubicBezTo>
                    <a:cubicBezTo>
                      <a:pt x="1442" y="1011"/>
                      <a:pt x="1437" y="997"/>
                      <a:pt x="1429" y="987"/>
                    </a:cubicBezTo>
                    <a:cubicBezTo>
                      <a:pt x="1420" y="978"/>
                      <a:pt x="1407" y="973"/>
                      <a:pt x="1389" y="973"/>
                    </a:cubicBezTo>
                    <a:cubicBezTo>
                      <a:pt x="1379" y="973"/>
                      <a:pt x="1369" y="975"/>
                      <a:pt x="1360" y="979"/>
                    </a:cubicBezTo>
                    <a:cubicBezTo>
                      <a:pt x="1350" y="984"/>
                      <a:pt x="1342" y="991"/>
                      <a:pt x="1334" y="1002"/>
                    </a:cubicBezTo>
                    <a:cubicBezTo>
                      <a:pt x="1334" y="978"/>
                      <a:pt x="1334" y="978"/>
                      <a:pt x="1334" y="978"/>
                    </a:cubicBezTo>
                    <a:cubicBezTo>
                      <a:pt x="1308" y="978"/>
                      <a:pt x="1308" y="978"/>
                      <a:pt x="1308" y="978"/>
                    </a:cubicBezTo>
                    <a:lnTo>
                      <a:pt x="1308" y="1135"/>
                    </a:lnTo>
                    <a:close/>
                    <a:moveTo>
                      <a:pt x="1481" y="1149"/>
                    </a:moveTo>
                    <a:cubicBezTo>
                      <a:pt x="1483" y="1166"/>
                      <a:pt x="1490" y="1179"/>
                      <a:pt x="1502" y="1186"/>
                    </a:cubicBezTo>
                    <a:cubicBezTo>
                      <a:pt x="1513" y="1193"/>
                      <a:pt x="1530" y="1197"/>
                      <a:pt x="1550" y="1197"/>
                    </a:cubicBezTo>
                    <a:cubicBezTo>
                      <a:pt x="1565" y="1197"/>
                      <a:pt x="1576" y="1195"/>
                      <a:pt x="1586" y="1191"/>
                    </a:cubicBezTo>
                    <a:cubicBezTo>
                      <a:pt x="1595" y="1187"/>
                      <a:pt x="1602" y="1181"/>
                      <a:pt x="1607" y="1173"/>
                    </a:cubicBezTo>
                    <a:cubicBezTo>
                      <a:pt x="1612" y="1166"/>
                      <a:pt x="1616" y="1157"/>
                      <a:pt x="1618" y="1146"/>
                    </a:cubicBezTo>
                    <a:cubicBezTo>
                      <a:pt x="1620" y="1135"/>
                      <a:pt x="1621" y="1123"/>
                      <a:pt x="1621" y="1109"/>
                    </a:cubicBezTo>
                    <a:cubicBezTo>
                      <a:pt x="1621" y="978"/>
                      <a:pt x="1621" y="978"/>
                      <a:pt x="1621" y="978"/>
                    </a:cubicBezTo>
                    <a:cubicBezTo>
                      <a:pt x="1594" y="978"/>
                      <a:pt x="1594" y="978"/>
                      <a:pt x="1594" y="978"/>
                    </a:cubicBezTo>
                    <a:cubicBezTo>
                      <a:pt x="1594" y="998"/>
                      <a:pt x="1594" y="998"/>
                      <a:pt x="1594" y="998"/>
                    </a:cubicBezTo>
                    <a:cubicBezTo>
                      <a:pt x="1587" y="988"/>
                      <a:pt x="1579" y="982"/>
                      <a:pt x="1571" y="978"/>
                    </a:cubicBezTo>
                    <a:cubicBezTo>
                      <a:pt x="1562" y="975"/>
                      <a:pt x="1554" y="973"/>
                      <a:pt x="1545" y="973"/>
                    </a:cubicBezTo>
                    <a:cubicBezTo>
                      <a:pt x="1534" y="973"/>
                      <a:pt x="1524" y="975"/>
                      <a:pt x="1516" y="979"/>
                    </a:cubicBezTo>
                    <a:cubicBezTo>
                      <a:pt x="1507" y="982"/>
                      <a:pt x="1500" y="988"/>
                      <a:pt x="1494" y="995"/>
                    </a:cubicBezTo>
                    <a:cubicBezTo>
                      <a:pt x="1488" y="1002"/>
                      <a:pt x="1483" y="1010"/>
                      <a:pt x="1480" y="1020"/>
                    </a:cubicBezTo>
                    <a:cubicBezTo>
                      <a:pt x="1477" y="1030"/>
                      <a:pt x="1475" y="1041"/>
                      <a:pt x="1475" y="1053"/>
                    </a:cubicBezTo>
                    <a:cubicBezTo>
                      <a:pt x="1475" y="1064"/>
                      <a:pt x="1476" y="1074"/>
                      <a:pt x="1479" y="1083"/>
                    </a:cubicBezTo>
                    <a:cubicBezTo>
                      <a:pt x="1482" y="1093"/>
                      <a:pt x="1486" y="1101"/>
                      <a:pt x="1491" y="1108"/>
                    </a:cubicBezTo>
                    <a:cubicBezTo>
                      <a:pt x="1497" y="1116"/>
                      <a:pt x="1504" y="1121"/>
                      <a:pt x="1512" y="1125"/>
                    </a:cubicBezTo>
                    <a:cubicBezTo>
                      <a:pt x="1521" y="1130"/>
                      <a:pt x="1530" y="1132"/>
                      <a:pt x="1542" y="1132"/>
                    </a:cubicBezTo>
                    <a:cubicBezTo>
                      <a:pt x="1553" y="1132"/>
                      <a:pt x="1563" y="1129"/>
                      <a:pt x="1572" y="1125"/>
                    </a:cubicBezTo>
                    <a:cubicBezTo>
                      <a:pt x="1581" y="1120"/>
                      <a:pt x="1588" y="1113"/>
                      <a:pt x="1594" y="1105"/>
                    </a:cubicBezTo>
                    <a:cubicBezTo>
                      <a:pt x="1594" y="1122"/>
                      <a:pt x="1594" y="1122"/>
                      <a:pt x="1594" y="1122"/>
                    </a:cubicBezTo>
                    <a:cubicBezTo>
                      <a:pt x="1594" y="1139"/>
                      <a:pt x="1591" y="1153"/>
                      <a:pt x="1585" y="1162"/>
                    </a:cubicBezTo>
                    <a:cubicBezTo>
                      <a:pt x="1578" y="1171"/>
                      <a:pt x="1567" y="1176"/>
                      <a:pt x="1550" y="1176"/>
                    </a:cubicBezTo>
                    <a:cubicBezTo>
                      <a:pt x="1536" y="1176"/>
                      <a:pt x="1526" y="1174"/>
                      <a:pt x="1520" y="1170"/>
                    </a:cubicBezTo>
                    <a:cubicBezTo>
                      <a:pt x="1514" y="1166"/>
                      <a:pt x="1509" y="1159"/>
                      <a:pt x="1507" y="1149"/>
                    </a:cubicBezTo>
                    <a:lnTo>
                      <a:pt x="1481" y="1149"/>
                    </a:lnTo>
                    <a:close/>
                    <a:moveTo>
                      <a:pt x="1595" y="1056"/>
                    </a:moveTo>
                    <a:cubicBezTo>
                      <a:pt x="1595" y="1065"/>
                      <a:pt x="1593" y="1073"/>
                      <a:pt x="1591" y="1079"/>
                    </a:cubicBezTo>
                    <a:cubicBezTo>
                      <a:pt x="1589" y="1086"/>
                      <a:pt x="1585" y="1092"/>
                      <a:pt x="1581" y="1096"/>
                    </a:cubicBezTo>
                    <a:cubicBezTo>
                      <a:pt x="1577" y="1101"/>
                      <a:pt x="1572" y="1104"/>
                      <a:pt x="1566" y="1106"/>
                    </a:cubicBezTo>
                    <a:cubicBezTo>
                      <a:pt x="1560" y="1109"/>
                      <a:pt x="1554" y="1110"/>
                      <a:pt x="1547" y="1110"/>
                    </a:cubicBezTo>
                    <a:cubicBezTo>
                      <a:pt x="1542" y="1110"/>
                      <a:pt x="1536" y="1109"/>
                      <a:pt x="1531" y="1107"/>
                    </a:cubicBezTo>
                    <a:cubicBezTo>
                      <a:pt x="1526" y="1105"/>
                      <a:pt x="1521" y="1101"/>
                      <a:pt x="1517" y="1097"/>
                    </a:cubicBezTo>
                    <a:cubicBezTo>
                      <a:pt x="1513" y="1093"/>
                      <a:pt x="1510" y="1087"/>
                      <a:pt x="1507" y="1079"/>
                    </a:cubicBezTo>
                    <a:cubicBezTo>
                      <a:pt x="1505" y="1072"/>
                      <a:pt x="1503" y="1063"/>
                      <a:pt x="1503" y="1053"/>
                    </a:cubicBezTo>
                    <a:cubicBezTo>
                      <a:pt x="1503" y="1042"/>
                      <a:pt x="1504" y="1033"/>
                      <a:pt x="1507" y="1026"/>
                    </a:cubicBezTo>
                    <a:cubicBezTo>
                      <a:pt x="1509" y="1019"/>
                      <a:pt x="1512" y="1013"/>
                      <a:pt x="1516" y="1008"/>
                    </a:cubicBezTo>
                    <a:cubicBezTo>
                      <a:pt x="1521" y="1003"/>
                      <a:pt x="1525" y="1000"/>
                      <a:pt x="1531" y="998"/>
                    </a:cubicBezTo>
                    <a:cubicBezTo>
                      <a:pt x="1537" y="996"/>
                      <a:pt x="1543" y="995"/>
                      <a:pt x="1549" y="995"/>
                    </a:cubicBezTo>
                    <a:cubicBezTo>
                      <a:pt x="1555" y="995"/>
                      <a:pt x="1561" y="996"/>
                      <a:pt x="1566" y="998"/>
                    </a:cubicBezTo>
                    <a:cubicBezTo>
                      <a:pt x="1572" y="999"/>
                      <a:pt x="1577" y="1003"/>
                      <a:pt x="1581" y="1007"/>
                    </a:cubicBezTo>
                    <a:cubicBezTo>
                      <a:pt x="1585" y="1012"/>
                      <a:pt x="1589" y="1017"/>
                      <a:pt x="1591" y="1024"/>
                    </a:cubicBezTo>
                    <a:cubicBezTo>
                      <a:pt x="1593" y="1031"/>
                      <a:pt x="1595" y="1040"/>
                      <a:pt x="1595" y="1050"/>
                    </a:cubicBezTo>
                    <a:lnTo>
                      <a:pt x="1595" y="10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700"/>
              </a:p>
            </p:txBody>
          </p:sp>
        </p:grpSp>
      </p:grpSp>
      <p:sp>
        <p:nvSpPr>
          <p:cNvPr id="6" name="Rechteck 5"/>
          <p:cNvSpPr/>
          <p:nvPr userDrawn="1"/>
        </p:nvSpPr>
        <p:spPr bwMode="gray">
          <a:xfrm>
            <a:off x="2" y="1295871"/>
            <a:ext cx="11520488" cy="5184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 smtClean="0">
              <a:solidFill>
                <a:schemeClr val="bg1"/>
              </a:solidFill>
            </a:endParaRPr>
          </a:p>
        </p:txBody>
      </p:sp>
      <p:sp>
        <p:nvSpPr>
          <p:cNvPr id="23" name="Rechteck 22"/>
          <p:cNvSpPr/>
          <p:nvPr userDrawn="1"/>
        </p:nvSpPr>
        <p:spPr bwMode="gray">
          <a:xfrm>
            <a:off x="576372" y="3240087"/>
            <a:ext cx="8208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 smtClean="0">
              <a:solidFill>
                <a:schemeClr val="bg1"/>
              </a:solidFill>
            </a:endParaRPr>
          </a:p>
        </p:txBody>
      </p:sp>
      <p:sp>
        <p:nvSpPr>
          <p:cNvPr id="33" name="Textplatzhalter 3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75669" y="3276091"/>
            <a:ext cx="3960000" cy="360850"/>
          </a:xfrm>
        </p:spPr>
        <p:txBody>
          <a:bodyPr tIns="144000"/>
          <a:lstStyle>
            <a:lvl1pPr>
              <a:spcBef>
                <a:spcPts val="700"/>
              </a:spcBef>
              <a:defRPr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 smtClean="0"/>
              <a:t>Kontaktdaten Ansprechpartner</a:t>
            </a:r>
          </a:p>
        </p:txBody>
      </p:sp>
      <p:sp>
        <p:nvSpPr>
          <p:cNvPr id="18" name="Textfeld 17"/>
          <p:cNvSpPr txBox="1"/>
          <p:nvPr userDrawn="1"/>
        </p:nvSpPr>
        <p:spPr bwMode="gray">
          <a:xfrm>
            <a:off x="574964" y="2746312"/>
            <a:ext cx="3744624" cy="493775"/>
          </a:xfrm>
          <a:prstGeom prst="rect">
            <a:avLst/>
          </a:prstGeom>
        </p:spPr>
        <p:txBody>
          <a:bodyPr vert="horz" wrap="square" lIns="0" tIns="0" rIns="0" bIns="108000" rtlCol="0" anchor="b" anchorCtr="0">
            <a:spAutoFit/>
          </a:bodyPr>
          <a:lstStyle>
            <a:lvl1pPr>
              <a:lnSpc>
                <a:spcPts val="3000"/>
              </a:lnSpc>
              <a:spcBef>
                <a:spcPct val="0"/>
              </a:spcBef>
              <a:buNone/>
              <a:defRPr sz="2800">
                <a:solidFill>
                  <a:schemeClr val="accent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de-DE" dirty="0" smtClean="0"/>
              <a:t>Kontakt</a:t>
            </a:r>
          </a:p>
        </p:txBody>
      </p:sp>
      <p:sp>
        <p:nvSpPr>
          <p:cNvPr id="19" name="Textplatzhalter 32"/>
          <p:cNvSpPr>
            <a:spLocks noGrp="1"/>
          </p:cNvSpPr>
          <p:nvPr>
            <p:ph type="body" sz="quarter" idx="13" hasCustomPrompt="1"/>
          </p:nvPr>
        </p:nvSpPr>
        <p:spPr>
          <a:xfrm>
            <a:off x="4824140" y="3276091"/>
            <a:ext cx="3960000" cy="360850"/>
          </a:xfrm>
        </p:spPr>
        <p:txBody>
          <a:bodyPr tIns="144000"/>
          <a:lstStyle>
            <a:lvl1pPr>
              <a:spcBef>
                <a:spcPts val="700"/>
              </a:spcBef>
              <a:defRPr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 smtClean="0"/>
              <a:t>Optional: Kontaktdaten Ansprechpartner 2</a:t>
            </a:r>
          </a:p>
        </p:txBody>
      </p:sp>
      <p:sp>
        <p:nvSpPr>
          <p:cNvPr id="20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71550" y="6552487"/>
            <a:ext cx="1440000" cy="144000"/>
          </a:xfrm>
        </p:spPr>
        <p:txBody>
          <a:bodyPr/>
          <a:lstStyle>
            <a:lvl1pPr>
              <a:defRPr sz="1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21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76262" y="6552487"/>
            <a:ext cx="360000" cy="144000"/>
          </a:xfrm>
        </p:spPr>
        <p:txBody>
          <a:bodyPr/>
          <a:lstStyle>
            <a:lvl1pPr>
              <a:defRPr sz="1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1007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 bwMode="gray">
          <a:xfrm>
            <a:off x="2" y="-273"/>
            <a:ext cx="11520488" cy="6480447"/>
            <a:chOff x="2" y="-273"/>
            <a:chExt cx="11520488" cy="6480447"/>
          </a:xfrm>
        </p:grpSpPr>
        <p:grpSp>
          <p:nvGrpSpPr>
            <p:cNvPr id="37" name="Gruppieren 36"/>
            <p:cNvGrpSpPr/>
            <p:nvPr/>
          </p:nvGrpSpPr>
          <p:grpSpPr bwMode="gray">
            <a:xfrm>
              <a:off x="2" y="-1"/>
              <a:ext cx="11520488" cy="6480175"/>
              <a:chOff x="2" y="-1"/>
              <a:chExt cx="11522075" cy="6480175"/>
            </a:xfrm>
          </p:grpSpPr>
          <p:sp>
            <p:nvSpPr>
              <p:cNvPr id="40" name="Rectangle 3"/>
              <p:cNvSpPr>
                <a:spLocks noChangeArrowheads="1"/>
              </p:cNvSpPr>
              <p:nvPr userDrawn="1"/>
            </p:nvSpPr>
            <p:spPr bwMode="gray">
              <a:xfrm>
                <a:off x="2" y="-1"/>
                <a:ext cx="11522075" cy="6480175"/>
              </a:xfrm>
              <a:prstGeom prst="rect">
                <a:avLst/>
              </a:prstGeom>
              <a:solidFill>
                <a:srgbClr val="0C386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 sz="1700"/>
              </a:p>
            </p:txBody>
          </p:sp>
          <p:sp>
            <p:nvSpPr>
              <p:cNvPr id="41" name="Rectangle 4"/>
              <p:cNvSpPr>
                <a:spLocks noChangeArrowheads="1"/>
              </p:cNvSpPr>
              <p:nvPr userDrawn="1"/>
            </p:nvSpPr>
            <p:spPr bwMode="gray">
              <a:xfrm>
                <a:off x="4284000" y="-1"/>
                <a:ext cx="1476000" cy="6479763"/>
              </a:xfrm>
              <a:prstGeom prst="rect">
                <a:avLst/>
              </a:prstGeom>
              <a:solidFill>
                <a:srgbClr val="0E4A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 sz="1700"/>
              </a:p>
            </p:txBody>
          </p:sp>
          <p:sp>
            <p:nvSpPr>
              <p:cNvPr id="42" name="Rectangle 5"/>
              <p:cNvSpPr>
                <a:spLocks noChangeArrowheads="1"/>
              </p:cNvSpPr>
              <p:nvPr userDrawn="1"/>
            </p:nvSpPr>
            <p:spPr bwMode="gray">
              <a:xfrm>
                <a:off x="2844000" y="-1"/>
                <a:ext cx="1476000" cy="6479763"/>
              </a:xfrm>
              <a:prstGeom prst="rect">
                <a:avLst/>
              </a:prstGeom>
              <a:solidFill>
                <a:srgbClr val="14639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 sz="1700"/>
              </a:p>
            </p:txBody>
          </p:sp>
          <p:sp>
            <p:nvSpPr>
              <p:cNvPr id="43" name="Rectangle 6"/>
              <p:cNvSpPr>
                <a:spLocks noChangeArrowheads="1"/>
              </p:cNvSpPr>
              <p:nvPr userDrawn="1"/>
            </p:nvSpPr>
            <p:spPr bwMode="gray">
              <a:xfrm>
                <a:off x="1404000" y="-1"/>
                <a:ext cx="1476000" cy="6479763"/>
              </a:xfrm>
              <a:prstGeom prst="rect">
                <a:avLst/>
              </a:prstGeom>
              <a:solidFill>
                <a:srgbClr val="009FC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 sz="1700"/>
              </a:p>
            </p:txBody>
          </p:sp>
          <p:sp>
            <p:nvSpPr>
              <p:cNvPr id="44" name="Rectangle 7"/>
              <p:cNvSpPr>
                <a:spLocks noChangeArrowheads="1"/>
              </p:cNvSpPr>
              <p:nvPr userDrawn="1"/>
            </p:nvSpPr>
            <p:spPr bwMode="gray">
              <a:xfrm>
                <a:off x="2" y="-1"/>
                <a:ext cx="1439466" cy="6479763"/>
              </a:xfrm>
              <a:prstGeom prst="rect">
                <a:avLst/>
              </a:prstGeom>
              <a:solidFill>
                <a:srgbClr val="5DAED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de-DE" sz="1700"/>
              </a:p>
            </p:txBody>
          </p:sp>
        </p:grpSp>
        <p:grpSp>
          <p:nvGrpSpPr>
            <p:cNvPr id="34" name="Gruppieren 33"/>
            <p:cNvGrpSpPr>
              <a:grpSpLocks noChangeAspect="1"/>
            </p:cNvGrpSpPr>
            <p:nvPr/>
          </p:nvGrpSpPr>
          <p:grpSpPr bwMode="gray">
            <a:xfrm>
              <a:off x="8892059" y="-273"/>
              <a:ext cx="2484809" cy="1296000"/>
              <a:chOff x="9577461" y="0"/>
              <a:chExt cx="1656000" cy="863600"/>
            </a:xfrm>
          </p:grpSpPr>
          <p:sp>
            <p:nvSpPr>
              <p:cNvPr id="35" name="Rechteck 34"/>
              <p:cNvSpPr/>
              <p:nvPr userDrawn="1"/>
            </p:nvSpPr>
            <p:spPr bwMode="gray">
              <a:xfrm>
                <a:off x="9577461" y="0"/>
                <a:ext cx="1656000" cy="863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de-DE" sz="1600" b="1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reeform 5"/>
              <p:cNvSpPr>
                <a:spLocks noEditPoints="1"/>
              </p:cNvSpPr>
              <p:nvPr/>
            </p:nvSpPr>
            <p:spPr bwMode="gray">
              <a:xfrm>
                <a:off x="9883278" y="287759"/>
                <a:ext cx="1062335" cy="306398"/>
              </a:xfrm>
              <a:custGeom>
                <a:avLst/>
                <a:gdLst>
                  <a:gd name="T0" fmla="*/ 3413 w 4288"/>
                  <a:gd name="T1" fmla="*/ 24 h 1197"/>
                  <a:gd name="T2" fmla="*/ 4097 w 4288"/>
                  <a:gd name="T3" fmla="*/ 24 h 1197"/>
                  <a:gd name="T4" fmla="*/ 2683 w 4288"/>
                  <a:gd name="T5" fmla="*/ 627 h 1197"/>
                  <a:gd name="T6" fmla="*/ 2408 w 4288"/>
                  <a:gd name="T7" fmla="*/ 2 h 1197"/>
                  <a:gd name="T8" fmla="*/ 3204 w 4288"/>
                  <a:gd name="T9" fmla="*/ 356 h 1197"/>
                  <a:gd name="T10" fmla="*/ 2138 w 4288"/>
                  <a:gd name="T11" fmla="*/ 23 h 1197"/>
                  <a:gd name="T12" fmla="*/ 177 w 4288"/>
                  <a:gd name="T13" fmla="*/ 788 h 1197"/>
                  <a:gd name="T14" fmla="*/ 112 w 4288"/>
                  <a:gd name="T15" fmla="*/ 653 h 1197"/>
                  <a:gd name="T16" fmla="*/ 73 w 4288"/>
                  <a:gd name="T17" fmla="*/ 766 h 1197"/>
                  <a:gd name="T18" fmla="*/ 103 w 4288"/>
                  <a:gd name="T19" fmla="*/ 763 h 1197"/>
                  <a:gd name="T20" fmla="*/ 291 w 4288"/>
                  <a:gd name="T21" fmla="*/ 793 h 1197"/>
                  <a:gd name="T22" fmla="*/ 297 w 4288"/>
                  <a:gd name="T23" fmla="*/ 770 h 1197"/>
                  <a:gd name="T24" fmla="*/ 468 w 4288"/>
                  <a:gd name="T25" fmla="*/ 792 h 1197"/>
                  <a:gd name="T26" fmla="*/ 493 w 4288"/>
                  <a:gd name="T27" fmla="*/ 631 h 1197"/>
                  <a:gd name="T28" fmla="*/ 650 w 4288"/>
                  <a:gd name="T29" fmla="*/ 770 h 1197"/>
                  <a:gd name="T30" fmla="*/ 518 w 4288"/>
                  <a:gd name="T31" fmla="*/ 710 h 1197"/>
                  <a:gd name="T32" fmla="*/ 549 w 4288"/>
                  <a:gd name="T33" fmla="*/ 685 h 1197"/>
                  <a:gd name="T34" fmla="*/ 615 w 4288"/>
                  <a:gd name="T35" fmla="*/ 767 h 1197"/>
                  <a:gd name="T36" fmla="*/ 805 w 4288"/>
                  <a:gd name="T37" fmla="*/ 686 h 1197"/>
                  <a:gd name="T38" fmla="*/ 901 w 4288"/>
                  <a:gd name="T39" fmla="*/ 668 h 1197"/>
                  <a:gd name="T40" fmla="*/ 783 w 4288"/>
                  <a:gd name="T41" fmla="*/ 626 h 1197"/>
                  <a:gd name="T42" fmla="*/ 1113 w 4288"/>
                  <a:gd name="T43" fmla="*/ 675 h 1197"/>
                  <a:gd name="T44" fmla="*/ 1009 w 4288"/>
                  <a:gd name="T45" fmla="*/ 787 h 1197"/>
                  <a:gd name="T46" fmla="*/ 1042 w 4288"/>
                  <a:gd name="T47" fmla="*/ 648 h 1197"/>
                  <a:gd name="T48" fmla="*/ 1164 w 4288"/>
                  <a:gd name="T49" fmla="*/ 737 h 1197"/>
                  <a:gd name="T50" fmla="*/ 1196 w 4288"/>
                  <a:gd name="T51" fmla="*/ 763 h 1197"/>
                  <a:gd name="T52" fmla="*/ 1140 w 4288"/>
                  <a:gd name="T53" fmla="*/ 652 h 1197"/>
                  <a:gd name="T54" fmla="*/ 1297 w 4288"/>
                  <a:gd name="T55" fmla="*/ 631 h 1197"/>
                  <a:gd name="T56" fmla="*/ 1386 w 4288"/>
                  <a:gd name="T57" fmla="*/ 788 h 1197"/>
                  <a:gd name="T58" fmla="*/ 1622 w 4288"/>
                  <a:gd name="T59" fmla="*/ 672 h 1197"/>
                  <a:gd name="T60" fmla="*/ 1604 w 4288"/>
                  <a:gd name="T61" fmla="*/ 780 h 1197"/>
                  <a:gd name="T62" fmla="*/ 1510 w 4288"/>
                  <a:gd name="T63" fmla="*/ 697 h 1197"/>
                  <a:gd name="T64" fmla="*/ 139 w 4288"/>
                  <a:gd name="T65" fmla="*/ 1019 h 1197"/>
                  <a:gd name="T66" fmla="*/ 121 w 4288"/>
                  <a:gd name="T67" fmla="*/ 1126 h 1197"/>
                  <a:gd name="T68" fmla="*/ 27 w 4288"/>
                  <a:gd name="T69" fmla="*/ 1043 h 1197"/>
                  <a:gd name="T70" fmla="*/ 287 w 4288"/>
                  <a:gd name="T71" fmla="*/ 1135 h 1197"/>
                  <a:gd name="T72" fmla="*/ 353 w 4288"/>
                  <a:gd name="T73" fmla="*/ 1149 h 1197"/>
                  <a:gd name="T74" fmla="*/ 443 w 4288"/>
                  <a:gd name="T75" fmla="*/ 978 h 1197"/>
                  <a:gd name="T76" fmla="*/ 444 w 4288"/>
                  <a:gd name="T77" fmla="*/ 1125 h 1197"/>
                  <a:gd name="T78" fmla="*/ 453 w 4288"/>
                  <a:gd name="T79" fmla="*/ 1096 h 1197"/>
                  <a:gd name="T80" fmla="*/ 421 w 4288"/>
                  <a:gd name="T81" fmla="*/ 995 h 1197"/>
                  <a:gd name="T82" fmla="*/ 535 w 4288"/>
                  <a:gd name="T83" fmla="*/ 948 h 1197"/>
                  <a:gd name="T84" fmla="*/ 650 w 4288"/>
                  <a:gd name="T85" fmla="*/ 1008 h 1197"/>
                  <a:gd name="T86" fmla="*/ 660 w 4288"/>
                  <a:gd name="T87" fmla="*/ 979 h 1197"/>
                  <a:gd name="T88" fmla="*/ 804 w 4288"/>
                  <a:gd name="T89" fmla="*/ 1085 h 1197"/>
                  <a:gd name="T90" fmla="*/ 780 w 4288"/>
                  <a:gd name="T91" fmla="*/ 1021 h 1197"/>
                  <a:gd name="T92" fmla="*/ 868 w 4288"/>
                  <a:gd name="T93" fmla="*/ 997 h 1197"/>
                  <a:gd name="T94" fmla="*/ 977 w 4288"/>
                  <a:gd name="T95" fmla="*/ 1085 h 1197"/>
                  <a:gd name="T96" fmla="*/ 952 w 4288"/>
                  <a:gd name="T97" fmla="*/ 1021 h 1197"/>
                  <a:gd name="T98" fmla="*/ 1040 w 4288"/>
                  <a:gd name="T99" fmla="*/ 997 h 1197"/>
                  <a:gd name="T100" fmla="*/ 1182 w 4288"/>
                  <a:gd name="T101" fmla="*/ 1002 h 1197"/>
                  <a:gd name="T102" fmla="*/ 1127 w 4288"/>
                  <a:gd name="T103" fmla="*/ 1135 h 1197"/>
                  <a:gd name="T104" fmla="*/ 1238 w 4288"/>
                  <a:gd name="T105" fmla="*/ 1135 h 1197"/>
                  <a:gd name="T106" fmla="*/ 1415 w 4288"/>
                  <a:gd name="T107" fmla="*/ 1135 h 1197"/>
                  <a:gd name="T108" fmla="*/ 1481 w 4288"/>
                  <a:gd name="T109" fmla="*/ 1149 h 1197"/>
                  <a:gd name="T110" fmla="*/ 1571 w 4288"/>
                  <a:gd name="T111" fmla="*/ 978 h 1197"/>
                  <a:gd name="T112" fmla="*/ 1572 w 4288"/>
                  <a:gd name="T113" fmla="*/ 1125 h 1197"/>
                  <a:gd name="T114" fmla="*/ 1581 w 4288"/>
                  <a:gd name="T115" fmla="*/ 1096 h 1197"/>
                  <a:gd name="T116" fmla="*/ 1549 w 4288"/>
                  <a:gd name="T117" fmla="*/ 995 h 1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88" h="1197">
                    <a:moveTo>
                      <a:pt x="4287" y="24"/>
                    </a:moveTo>
                    <a:cubicBezTo>
                      <a:pt x="4287" y="24"/>
                      <a:pt x="4288" y="102"/>
                      <a:pt x="4287" y="196"/>
                    </a:cubicBezTo>
                    <a:cubicBezTo>
                      <a:pt x="4287" y="264"/>
                      <a:pt x="4287" y="341"/>
                      <a:pt x="4287" y="402"/>
                    </a:cubicBezTo>
                    <a:cubicBezTo>
                      <a:pt x="4287" y="469"/>
                      <a:pt x="4284" y="474"/>
                      <a:pt x="4282" y="519"/>
                    </a:cubicBezTo>
                    <a:cubicBezTo>
                      <a:pt x="4280" y="565"/>
                      <a:pt x="4271" y="642"/>
                      <a:pt x="4256" y="695"/>
                    </a:cubicBezTo>
                    <a:cubicBezTo>
                      <a:pt x="4189" y="927"/>
                      <a:pt x="3986" y="1130"/>
                      <a:pt x="3714" y="1133"/>
                    </a:cubicBezTo>
                    <a:cubicBezTo>
                      <a:pt x="3714" y="1133"/>
                      <a:pt x="3616" y="1134"/>
                      <a:pt x="3557" y="1134"/>
                    </a:cubicBezTo>
                    <a:cubicBezTo>
                      <a:pt x="3481" y="1134"/>
                      <a:pt x="3441" y="1134"/>
                      <a:pt x="3435" y="1134"/>
                    </a:cubicBezTo>
                    <a:cubicBezTo>
                      <a:pt x="3423" y="1134"/>
                      <a:pt x="3413" y="1123"/>
                      <a:pt x="3413" y="1112"/>
                    </a:cubicBezTo>
                    <a:cubicBezTo>
                      <a:pt x="3413" y="1098"/>
                      <a:pt x="3413" y="24"/>
                      <a:pt x="3413" y="24"/>
                    </a:cubicBezTo>
                    <a:cubicBezTo>
                      <a:pt x="3413" y="13"/>
                      <a:pt x="3420" y="0"/>
                      <a:pt x="3436" y="0"/>
                    </a:cubicBezTo>
                    <a:cubicBezTo>
                      <a:pt x="3587" y="0"/>
                      <a:pt x="3587" y="0"/>
                      <a:pt x="3587" y="0"/>
                    </a:cubicBezTo>
                    <a:cubicBezTo>
                      <a:pt x="3602" y="0"/>
                      <a:pt x="3611" y="11"/>
                      <a:pt x="3611" y="24"/>
                    </a:cubicBezTo>
                    <a:cubicBezTo>
                      <a:pt x="3611" y="934"/>
                      <a:pt x="3611" y="934"/>
                      <a:pt x="3611" y="934"/>
                    </a:cubicBezTo>
                    <a:cubicBezTo>
                      <a:pt x="3633" y="934"/>
                      <a:pt x="3649" y="934"/>
                      <a:pt x="3662" y="934"/>
                    </a:cubicBezTo>
                    <a:cubicBezTo>
                      <a:pt x="3715" y="934"/>
                      <a:pt x="3702" y="933"/>
                      <a:pt x="3703" y="933"/>
                    </a:cubicBezTo>
                    <a:cubicBezTo>
                      <a:pt x="3895" y="933"/>
                      <a:pt x="4050" y="789"/>
                      <a:pt x="4081" y="578"/>
                    </a:cubicBezTo>
                    <a:cubicBezTo>
                      <a:pt x="4092" y="503"/>
                      <a:pt x="4094" y="434"/>
                      <a:pt x="4096" y="379"/>
                    </a:cubicBezTo>
                    <a:cubicBezTo>
                      <a:pt x="4098" y="324"/>
                      <a:pt x="4097" y="198"/>
                      <a:pt x="4097" y="198"/>
                    </a:cubicBezTo>
                    <a:cubicBezTo>
                      <a:pt x="4097" y="24"/>
                      <a:pt x="4097" y="24"/>
                      <a:pt x="4097" y="24"/>
                    </a:cubicBezTo>
                    <a:cubicBezTo>
                      <a:pt x="4097" y="9"/>
                      <a:pt x="4106" y="0"/>
                      <a:pt x="4121" y="0"/>
                    </a:cubicBezTo>
                    <a:cubicBezTo>
                      <a:pt x="4264" y="0"/>
                      <a:pt x="4264" y="0"/>
                      <a:pt x="4264" y="0"/>
                    </a:cubicBezTo>
                    <a:cubicBezTo>
                      <a:pt x="4282" y="0"/>
                      <a:pt x="4287" y="9"/>
                      <a:pt x="4287" y="24"/>
                    </a:cubicBezTo>
                    <a:close/>
                    <a:moveTo>
                      <a:pt x="2874" y="1134"/>
                    </a:moveTo>
                    <a:cubicBezTo>
                      <a:pt x="2891" y="1134"/>
                      <a:pt x="2906" y="1124"/>
                      <a:pt x="2906" y="1111"/>
                    </a:cubicBezTo>
                    <a:cubicBezTo>
                      <a:pt x="2906" y="959"/>
                      <a:pt x="2906" y="959"/>
                      <a:pt x="2906" y="959"/>
                    </a:cubicBezTo>
                    <a:cubicBezTo>
                      <a:pt x="2906" y="944"/>
                      <a:pt x="2888" y="935"/>
                      <a:pt x="2875" y="935"/>
                    </a:cubicBezTo>
                    <a:cubicBezTo>
                      <a:pt x="2683" y="935"/>
                      <a:pt x="2683" y="935"/>
                      <a:pt x="2683" y="935"/>
                    </a:cubicBezTo>
                    <a:cubicBezTo>
                      <a:pt x="2576" y="935"/>
                      <a:pt x="2517" y="858"/>
                      <a:pt x="2517" y="781"/>
                    </a:cubicBezTo>
                    <a:cubicBezTo>
                      <a:pt x="2517" y="686"/>
                      <a:pt x="2594" y="627"/>
                      <a:pt x="2683" y="627"/>
                    </a:cubicBezTo>
                    <a:cubicBezTo>
                      <a:pt x="2882" y="627"/>
                      <a:pt x="2882" y="627"/>
                      <a:pt x="2882" y="627"/>
                    </a:cubicBezTo>
                    <a:cubicBezTo>
                      <a:pt x="2901" y="627"/>
                      <a:pt x="2906" y="614"/>
                      <a:pt x="2906" y="603"/>
                    </a:cubicBezTo>
                    <a:cubicBezTo>
                      <a:pt x="2906" y="452"/>
                      <a:pt x="2906" y="452"/>
                      <a:pt x="2906" y="452"/>
                    </a:cubicBezTo>
                    <a:cubicBezTo>
                      <a:pt x="2906" y="436"/>
                      <a:pt x="2896" y="428"/>
                      <a:pt x="2882" y="428"/>
                    </a:cubicBezTo>
                    <a:cubicBezTo>
                      <a:pt x="2882" y="428"/>
                      <a:pt x="2725" y="428"/>
                      <a:pt x="2683" y="428"/>
                    </a:cubicBezTo>
                    <a:cubicBezTo>
                      <a:pt x="2486" y="428"/>
                      <a:pt x="2310" y="540"/>
                      <a:pt x="2310" y="781"/>
                    </a:cubicBezTo>
                    <a:cubicBezTo>
                      <a:pt x="2310" y="956"/>
                      <a:pt x="2438" y="1134"/>
                      <a:pt x="2684" y="1134"/>
                    </a:cubicBezTo>
                    <a:cubicBezTo>
                      <a:pt x="2753" y="1134"/>
                      <a:pt x="2825" y="1134"/>
                      <a:pt x="2874" y="1134"/>
                    </a:cubicBezTo>
                    <a:close/>
                    <a:moveTo>
                      <a:pt x="2810" y="2"/>
                    </a:moveTo>
                    <a:cubicBezTo>
                      <a:pt x="2408" y="2"/>
                      <a:pt x="2408" y="2"/>
                      <a:pt x="2408" y="2"/>
                    </a:cubicBezTo>
                    <a:cubicBezTo>
                      <a:pt x="2393" y="2"/>
                      <a:pt x="2384" y="12"/>
                      <a:pt x="2384" y="24"/>
                    </a:cubicBezTo>
                    <a:cubicBezTo>
                      <a:pt x="2384" y="169"/>
                      <a:pt x="2384" y="169"/>
                      <a:pt x="2384" y="169"/>
                    </a:cubicBezTo>
                    <a:cubicBezTo>
                      <a:pt x="2384" y="186"/>
                      <a:pt x="2395" y="192"/>
                      <a:pt x="2408" y="192"/>
                    </a:cubicBezTo>
                    <a:cubicBezTo>
                      <a:pt x="2408" y="192"/>
                      <a:pt x="2809" y="192"/>
                      <a:pt x="2810" y="192"/>
                    </a:cubicBezTo>
                    <a:cubicBezTo>
                      <a:pt x="2956" y="192"/>
                      <a:pt x="3006" y="259"/>
                      <a:pt x="3006" y="394"/>
                    </a:cubicBezTo>
                    <a:cubicBezTo>
                      <a:pt x="3006" y="1112"/>
                      <a:pt x="3006" y="1112"/>
                      <a:pt x="3006" y="1112"/>
                    </a:cubicBezTo>
                    <a:cubicBezTo>
                      <a:pt x="3006" y="1127"/>
                      <a:pt x="3016" y="1134"/>
                      <a:pt x="3030" y="1134"/>
                    </a:cubicBezTo>
                    <a:cubicBezTo>
                      <a:pt x="3182" y="1134"/>
                      <a:pt x="3182" y="1134"/>
                      <a:pt x="3182" y="1134"/>
                    </a:cubicBezTo>
                    <a:cubicBezTo>
                      <a:pt x="3200" y="1134"/>
                      <a:pt x="3205" y="1126"/>
                      <a:pt x="3205" y="1111"/>
                    </a:cubicBezTo>
                    <a:cubicBezTo>
                      <a:pt x="3205" y="1111"/>
                      <a:pt x="3204" y="357"/>
                      <a:pt x="3204" y="356"/>
                    </a:cubicBezTo>
                    <a:cubicBezTo>
                      <a:pt x="3204" y="118"/>
                      <a:pt x="3077" y="2"/>
                      <a:pt x="2810" y="2"/>
                    </a:cubicBezTo>
                    <a:close/>
                    <a:moveTo>
                      <a:pt x="2138" y="23"/>
                    </a:moveTo>
                    <a:cubicBezTo>
                      <a:pt x="2138" y="11"/>
                      <a:pt x="2128" y="1"/>
                      <a:pt x="2115" y="1"/>
                    </a:cubicBezTo>
                    <a:cubicBezTo>
                      <a:pt x="1952" y="1"/>
                      <a:pt x="1952" y="1"/>
                      <a:pt x="1952" y="1"/>
                    </a:cubicBezTo>
                    <a:cubicBezTo>
                      <a:pt x="1940" y="1"/>
                      <a:pt x="1930" y="11"/>
                      <a:pt x="1930" y="23"/>
                    </a:cubicBezTo>
                    <a:cubicBezTo>
                      <a:pt x="1930" y="169"/>
                      <a:pt x="1930" y="169"/>
                      <a:pt x="1930" y="169"/>
                    </a:cubicBezTo>
                    <a:cubicBezTo>
                      <a:pt x="1930" y="182"/>
                      <a:pt x="1940" y="192"/>
                      <a:pt x="1952" y="192"/>
                    </a:cubicBezTo>
                    <a:cubicBezTo>
                      <a:pt x="2115" y="192"/>
                      <a:pt x="2115" y="192"/>
                      <a:pt x="2115" y="192"/>
                    </a:cubicBezTo>
                    <a:cubicBezTo>
                      <a:pt x="2128" y="192"/>
                      <a:pt x="2138" y="182"/>
                      <a:pt x="2138" y="169"/>
                    </a:cubicBezTo>
                    <a:lnTo>
                      <a:pt x="2138" y="23"/>
                    </a:lnTo>
                    <a:close/>
                    <a:moveTo>
                      <a:pt x="2137" y="312"/>
                    </a:moveTo>
                    <a:cubicBezTo>
                      <a:pt x="2137" y="299"/>
                      <a:pt x="2127" y="289"/>
                      <a:pt x="2114" y="289"/>
                    </a:cubicBezTo>
                    <a:cubicBezTo>
                      <a:pt x="1953" y="289"/>
                      <a:pt x="1953" y="289"/>
                      <a:pt x="1953" y="289"/>
                    </a:cubicBezTo>
                    <a:cubicBezTo>
                      <a:pt x="1941" y="289"/>
                      <a:pt x="1931" y="299"/>
                      <a:pt x="1931" y="312"/>
                    </a:cubicBezTo>
                    <a:cubicBezTo>
                      <a:pt x="1931" y="1112"/>
                      <a:pt x="1931" y="1112"/>
                      <a:pt x="1931" y="1112"/>
                    </a:cubicBezTo>
                    <a:cubicBezTo>
                      <a:pt x="1931" y="1124"/>
                      <a:pt x="1941" y="1134"/>
                      <a:pt x="1953" y="1134"/>
                    </a:cubicBezTo>
                    <a:cubicBezTo>
                      <a:pt x="2114" y="1134"/>
                      <a:pt x="2114" y="1134"/>
                      <a:pt x="2114" y="1134"/>
                    </a:cubicBezTo>
                    <a:cubicBezTo>
                      <a:pt x="2127" y="1134"/>
                      <a:pt x="2137" y="1124"/>
                      <a:pt x="2137" y="1112"/>
                    </a:cubicBezTo>
                    <a:lnTo>
                      <a:pt x="2137" y="312"/>
                    </a:lnTo>
                    <a:close/>
                    <a:moveTo>
                      <a:pt x="177" y="788"/>
                    </a:moveTo>
                    <a:cubicBezTo>
                      <a:pt x="202" y="788"/>
                      <a:pt x="202" y="788"/>
                      <a:pt x="202" y="788"/>
                    </a:cubicBezTo>
                    <a:cubicBezTo>
                      <a:pt x="202" y="686"/>
                      <a:pt x="202" y="686"/>
                      <a:pt x="202" y="686"/>
                    </a:cubicBezTo>
                    <a:cubicBezTo>
                      <a:pt x="202" y="677"/>
                      <a:pt x="201" y="669"/>
                      <a:pt x="199" y="661"/>
                    </a:cubicBezTo>
                    <a:cubicBezTo>
                      <a:pt x="197" y="654"/>
                      <a:pt x="193" y="647"/>
                      <a:pt x="188" y="642"/>
                    </a:cubicBezTo>
                    <a:cubicBezTo>
                      <a:pt x="184" y="637"/>
                      <a:pt x="177" y="633"/>
                      <a:pt x="169" y="630"/>
                    </a:cubicBezTo>
                    <a:cubicBezTo>
                      <a:pt x="162" y="628"/>
                      <a:pt x="152" y="626"/>
                      <a:pt x="141" y="626"/>
                    </a:cubicBezTo>
                    <a:cubicBezTo>
                      <a:pt x="122" y="626"/>
                      <a:pt x="108" y="630"/>
                      <a:pt x="97" y="636"/>
                    </a:cubicBezTo>
                    <a:cubicBezTo>
                      <a:pt x="86" y="643"/>
                      <a:pt x="79" y="653"/>
                      <a:pt x="77" y="668"/>
                    </a:cubicBezTo>
                    <a:cubicBezTo>
                      <a:pt x="101" y="670"/>
                      <a:pt x="101" y="670"/>
                      <a:pt x="101" y="670"/>
                    </a:cubicBezTo>
                    <a:cubicBezTo>
                      <a:pt x="102" y="663"/>
                      <a:pt x="106" y="657"/>
                      <a:pt x="112" y="653"/>
                    </a:cubicBezTo>
                    <a:cubicBezTo>
                      <a:pt x="118" y="649"/>
                      <a:pt x="127" y="647"/>
                      <a:pt x="140" y="647"/>
                    </a:cubicBezTo>
                    <a:cubicBezTo>
                      <a:pt x="153" y="647"/>
                      <a:pt x="162" y="650"/>
                      <a:pt x="167" y="656"/>
                    </a:cubicBezTo>
                    <a:cubicBezTo>
                      <a:pt x="173" y="662"/>
                      <a:pt x="176" y="671"/>
                      <a:pt x="176" y="685"/>
                    </a:cubicBezTo>
                    <a:cubicBezTo>
                      <a:pt x="176" y="691"/>
                      <a:pt x="176" y="691"/>
                      <a:pt x="176" y="691"/>
                    </a:cubicBezTo>
                    <a:cubicBezTo>
                      <a:pt x="149" y="692"/>
                      <a:pt x="149" y="692"/>
                      <a:pt x="149" y="692"/>
                    </a:cubicBezTo>
                    <a:cubicBezTo>
                      <a:pt x="139" y="692"/>
                      <a:pt x="129" y="693"/>
                      <a:pt x="119" y="695"/>
                    </a:cubicBezTo>
                    <a:cubicBezTo>
                      <a:pt x="110" y="696"/>
                      <a:pt x="101" y="699"/>
                      <a:pt x="94" y="703"/>
                    </a:cubicBezTo>
                    <a:cubicBezTo>
                      <a:pt x="86" y="707"/>
                      <a:pt x="80" y="712"/>
                      <a:pt x="76" y="719"/>
                    </a:cubicBezTo>
                    <a:cubicBezTo>
                      <a:pt x="71" y="725"/>
                      <a:pt x="69" y="734"/>
                      <a:pt x="69" y="745"/>
                    </a:cubicBezTo>
                    <a:cubicBezTo>
                      <a:pt x="69" y="753"/>
                      <a:pt x="70" y="760"/>
                      <a:pt x="73" y="766"/>
                    </a:cubicBezTo>
                    <a:cubicBezTo>
                      <a:pt x="75" y="771"/>
                      <a:pt x="79" y="776"/>
                      <a:pt x="84" y="780"/>
                    </a:cubicBezTo>
                    <a:cubicBezTo>
                      <a:pt x="88" y="784"/>
                      <a:pt x="94" y="787"/>
                      <a:pt x="101" y="789"/>
                    </a:cubicBezTo>
                    <a:cubicBezTo>
                      <a:pt x="107" y="791"/>
                      <a:pt x="115" y="792"/>
                      <a:pt x="122" y="792"/>
                    </a:cubicBezTo>
                    <a:cubicBezTo>
                      <a:pt x="135" y="792"/>
                      <a:pt x="146" y="789"/>
                      <a:pt x="155" y="785"/>
                    </a:cubicBezTo>
                    <a:cubicBezTo>
                      <a:pt x="164" y="780"/>
                      <a:pt x="171" y="774"/>
                      <a:pt x="177" y="767"/>
                    </a:cubicBezTo>
                    <a:lnTo>
                      <a:pt x="177" y="788"/>
                    </a:lnTo>
                    <a:close/>
                    <a:moveTo>
                      <a:pt x="176" y="727"/>
                    </a:moveTo>
                    <a:cubicBezTo>
                      <a:pt x="176" y="740"/>
                      <a:pt x="172" y="751"/>
                      <a:pt x="163" y="759"/>
                    </a:cubicBezTo>
                    <a:cubicBezTo>
                      <a:pt x="154" y="766"/>
                      <a:pt x="142" y="770"/>
                      <a:pt x="126" y="770"/>
                    </a:cubicBezTo>
                    <a:cubicBezTo>
                      <a:pt x="115" y="770"/>
                      <a:pt x="108" y="768"/>
                      <a:pt x="103" y="763"/>
                    </a:cubicBezTo>
                    <a:cubicBezTo>
                      <a:pt x="98" y="758"/>
                      <a:pt x="96" y="752"/>
                      <a:pt x="96" y="744"/>
                    </a:cubicBezTo>
                    <a:cubicBezTo>
                      <a:pt x="96" y="739"/>
                      <a:pt x="97" y="734"/>
                      <a:pt x="98" y="730"/>
                    </a:cubicBezTo>
                    <a:cubicBezTo>
                      <a:pt x="100" y="726"/>
                      <a:pt x="103" y="723"/>
                      <a:pt x="107" y="720"/>
                    </a:cubicBezTo>
                    <a:cubicBezTo>
                      <a:pt x="111" y="717"/>
                      <a:pt x="117" y="715"/>
                      <a:pt x="124" y="714"/>
                    </a:cubicBezTo>
                    <a:cubicBezTo>
                      <a:pt x="131" y="712"/>
                      <a:pt x="140" y="711"/>
                      <a:pt x="151" y="711"/>
                    </a:cubicBezTo>
                    <a:cubicBezTo>
                      <a:pt x="176" y="710"/>
                      <a:pt x="176" y="710"/>
                      <a:pt x="176" y="710"/>
                    </a:cubicBezTo>
                    <a:lnTo>
                      <a:pt x="176" y="727"/>
                    </a:lnTo>
                    <a:close/>
                    <a:moveTo>
                      <a:pt x="241" y="735"/>
                    </a:moveTo>
                    <a:cubicBezTo>
                      <a:pt x="241" y="755"/>
                      <a:pt x="245" y="769"/>
                      <a:pt x="253" y="779"/>
                    </a:cubicBezTo>
                    <a:cubicBezTo>
                      <a:pt x="261" y="788"/>
                      <a:pt x="274" y="793"/>
                      <a:pt x="291" y="793"/>
                    </a:cubicBezTo>
                    <a:cubicBezTo>
                      <a:pt x="302" y="793"/>
                      <a:pt x="311" y="791"/>
                      <a:pt x="320" y="786"/>
                    </a:cubicBezTo>
                    <a:cubicBezTo>
                      <a:pt x="329" y="782"/>
                      <a:pt x="337" y="774"/>
                      <a:pt x="345" y="764"/>
                    </a:cubicBezTo>
                    <a:cubicBezTo>
                      <a:pt x="345" y="788"/>
                      <a:pt x="345" y="788"/>
                      <a:pt x="345" y="788"/>
                    </a:cubicBezTo>
                    <a:cubicBezTo>
                      <a:pt x="371" y="788"/>
                      <a:pt x="371" y="788"/>
                      <a:pt x="371" y="788"/>
                    </a:cubicBezTo>
                    <a:cubicBezTo>
                      <a:pt x="371" y="631"/>
                      <a:pt x="371" y="631"/>
                      <a:pt x="371" y="631"/>
                    </a:cubicBezTo>
                    <a:cubicBezTo>
                      <a:pt x="345" y="631"/>
                      <a:pt x="345" y="631"/>
                      <a:pt x="345" y="631"/>
                    </a:cubicBezTo>
                    <a:cubicBezTo>
                      <a:pt x="345" y="724"/>
                      <a:pt x="345" y="724"/>
                      <a:pt x="345" y="724"/>
                    </a:cubicBezTo>
                    <a:cubicBezTo>
                      <a:pt x="345" y="732"/>
                      <a:pt x="344" y="739"/>
                      <a:pt x="341" y="744"/>
                    </a:cubicBezTo>
                    <a:cubicBezTo>
                      <a:pt x="338" y="748"/>
                      <a:pt x="334" y="753"/>
                      <a:pt x="329" y="758"/>
                    </a:cubicBezTo>
                    <a:cubicBezTo>
                      <a:pt x="320" y="766"/>
                      <a:pt x="309" y="770"/>
                      <a:pt x="297" y="770"/>
                    </a:cubicBezTo>
                    <a:cubicBezTo>
                      <a:pt x="287" y="770"/>
                      <a:pt x="279" y="767"/>
                      <a:pt x="274" y="761"/>
                    </a:cubicBezTo>
                    <a:cubicBezTo>
                      <a:pt x="269" y="755"/>
                      <a:pt x="267" y="745"/>
                      <a:pt x="267" y="730"/>
                    </a:cubicBezTo>
                    <a:cubicBezTo>
                      <a:pt x="267" y="631"/>
                      <a:pt x="267" y="631"/>
                      <a:pt x="267" y="631"/>
                    </a:cubicBezTo>
                    <a:cubicBezTo>
                      <a:pt x="241" y="631"/>
                      <a:pt x="241" y="631"/>
                      <a:pt x="241" y="631"/>
                    </a:cubicBezTo>
                    <a:lnTo>
                      <a:pt x="241" y="735"/>
                    </a:lnTo>
                    <a:close/>
                    <a:moveTo>
                      <a:pt x="425" y="737"/>
                    </a:moveTo>
                    <a:cubicBezTo>
                      <a:pt x="425" y="745"/>
                      <a:pt x="425" y="752"/>
                      <a:pt x="426" y="759"/>
                    </a:cubicBezTo>
                    <a:cubicBezTo>
                      <a:pt x="428" y="766"/>
                      <a:pt x="430" y="772"/>
                      <a:pt x="433" y="776"/>
                    </a:cubicBezTo>
                    <a:cubicBezTo>
                      <a:pt x="436" y="781"/>
                      <a:pt x="441" y="785"/>
                      <a:pt x="446" y="788"/>
                    </a:cubicBezTo>
                    <a:cubicBezTo>
                      <a:pt x="452" y="790"/>
                      <a:pt x="459" y="792"/>
                      <a:pt x="468" y="792"/>
                    </a:cubicBezTo>
                    <a:cubicBezTo>
                      <a:pt x="474" y="792"/>
                      <a:pt x="480" y="791"/>
                      <a:pt x="485" y="790"/>
                    </a:cubicBezTo>
                    <a:cubicBezTo>
                      <a:pt x="489" y="789"/>
                      <a:pt x="494" y="788"/>
                      <a:pt x="498" y="787"/>
                    </a:cubicBezTo>
                    <a:cubicBezTo>
                      <a:pt x="493" y="766"/>
                      <a:pt x="493" y="766"/>
                      <a:pt x="493" y="766"/>
                    </a:cubicBezTo>
                    <a:cubicBezTo>
                      <a:pt x="490" y="767"/>
                      <a:pt x="487" y="768"/>
                      <a:pt x="484" y="769"/>
                    </a:cubicBezTo>
                    <a:cubicBezTo>
                      <a:pt x="481" y="769"/>
                      <a:pt x="477" y="770"/>
                      <a:pt x="472" y="770"/>
                    </a:cubicBezTo>
                    <a:cubicBezTo>
                      <a:pt x="465" y="770"/>
                      <a:pt x="460" y="767"/>
                      <a:pt x="456" y="763"/>
                    </a:cubicBezTo>
                    <a:cubicBezTo>
                      <a:pt x="453" y="758"/>
                      <a:pt x="451" y="752"/>
                      <a:pt x="451" y="744"/>
                    </a:cubicBezTo>
                    <a:cubicBezTo>
                      <a:pt x="451" y="652"/>
                      <a:pt x="451" y="652"/>
                      <a:pt x="451" y="652"/>
                    </a:cubicBezTo>
                    <a:cubicBezTo>
                      <a:pt x="493" y="652"/>
                      <a:pt x="493" y="652"/>
                      <a:pt x="493" y="652"/>
                    </a:cubicBezTo>
                    <a:cubicBezTo>
                      <a:pt x="493" y="631"/>
                      <a:pt x="493" y="631"/>
                      <a:pt x="493" y="631"/>
                    </a:cubicBezTo>
                    <a:cubicBezTo>
                      <a:pt x="451" y="631"/>
                      <a:pt x="451" y="631"/>
                      <a:pt x="451" y="631"/>
                    </a:cubicBezTo>
                    <a:cubicBezTo>
                      <a:pt x="451" y="588"/>
                      <a:pt x="451" y="588"/>
                      <a:pt x="451" y="588"/>
                    </a:cubicBezTo>
                    <a:cubicBezTo>
                      <a:pt x="425" y="588"/>
                      <a:pt x="425" y="588"/>
                      <a:pt x="425" y="588"/>
                    </a:cubicBezTo>
                    <a:cubicBezTo>
                      <a:pt x="425" y="631"/>
                      <a:pt x="425" y="631"/>
                      <a:pt x="425" y="631"/>
                    </a:cubicBezTo>
                    <a:cubicBezTo>
                      <a:pt x="400" y="631"/>
                      <a:pt x="400" y="631"/>
                      <a:pt x="400" y="631"/>
                    </a:cubicBezTo>
                    <a:cubicBezTo>
                      <a:pt x="400" y="652"/>
                      <a:pt x="400" y="652"/>
                      <a:pt x="400" y="652"/>
                    </a:cubicBezTo>
                    <a:cubicBezTo>
                      <a:pt x="425" y="652"/>
                      <a:pt x="425" y="652"/>
                      <a:pt x="425" y="652"/>
                    </a:cubicBezTo>
                    <a:lnTo>
                      <a:pt x="425" y="737"/>
                    </a:lnTo>
                    <a:close/>
                    <a:moveTo>
                      <a:pt x="625" y="787"/>
                    </a:moveTo>
                    <a:cubicBezTo>
                      <a:pt x="635" y="783"/>
                      <a:pt x="643" y="778"/>
                      <a:pt x="650" y="770"/>
                    </a:cubicBezTo>
                    <a:cubicBezTo>
                      <a:pt x="656" y="763"/>
                      <a:pt x="661" y="754"/>
                      <a:pt x="665" y="744"/>
                    </a:cubicBezTo>
                    <a:cubicBezTo>
                      <a:pt x="668" y="734"/>
                      <a:pt x="670" y="722"/>
                      <a:pt x="670" y="709"/>
                    </a:cubicBezTo>
                    <a:cubicBezTo>
                      <a:pt x="670" y="696"/>
                      <a:pt x="668" y="685"/>
                      <a:pt x="665" y="675"/>
                    </a:cubicBezTo>
                    <a:cubicBezTo>
                      <a:pt x="661" y="665"/>
                      <a:pt x="656" y="656"/>
                      <a:pt x="650" y="649"/>
                    </a:cubicBezTo>
                    <a:cubicBezTo>
                      <a:pt x="643" y="642"/>
                      <a:pt x="635" y="636"/>
                      <a:pt x="626" y="632"/>
                    </a:cubicBezTo>
                    <a:cubicBezTo>
                      <a:pt x="617" y="628"/>
                      <a:pt x="606" y="626"/>
                      <a:pt x="594" y="626"/>
                    </a:cubicBezTo>
                    <a:cubicBezTo>
                      <a:pt x="583" y="626"/>
                      <a:pt x="572" y="628"/>
                      <a:pt x="563" y="632"/>
                    </a:cubicBezTo>
                    <a:cubicBezTo>
                      <a:pt x="553" y="636"/>
                      <a:pt x="545" y="642"/>
                      <a:pt x="539" y="649"/>
                    </a:cubicBezTo>
                    <a:cubicBezTo>
                      <a:pt x="532" y="656"/>
                      <a:pt x="527" y="665"/>
                      <a:pt x="523" y="676"/>
                    </a:cubicBezTo>
                    <a:cubicBezTo>
                      <a:pt x="520" y="686"/>
                      <a:pt x="518" y="697"/>
                      <a:pt x="518" y="710"/>
                    </a:cubicBezTo>
                    <a:cubicBezTo>
                      <a:pt x="518" y="723"/>
                      <a:pt x="520" y="735"/>
                      <a:pt x="523" y="745"/>
                    </a:cubicBezTo>
                    <a:cubicBezTo>
                      <a:pt x="526" y="755"/>
                      <a:pt x="531" y="764"/>
                      <a:pt x="538" y="771"/>
                    </a:cubicBezTo>
                    <a:cubicBezTo>
                      <a:pt x="544" y="778"/>
                      <a:pt x="552" y="784"/>
                      <a:pt x="562" y="787"/>
                    </a:cubicBezTo>
                    <a:cubicBezTo>
                      <a:pt x="571" y="791"/>
                      <a:pt x="581" y="793"/>
                      <a:pt x="593" y="793"/>
                    </a:cubicBezTo>
                    <a:cubicBezTo>
                      <a:pt x="605" y="793"/>
                      <a:pt x="616" y="791"/>
                      <a:pt x="625" y="787"/>
                    </a:cubicBezTo>
                    <a:close/>
                    <a:moveTo>
                      <a:pt x="572" y="767"/>
                    </a:moveTo>
                    <a:cubicBezTo>
                      <a:pt x="566" y="764"/>
                      <a:pt x="561" y="759"/>
                      <a:pt x="557" y="754"/>
                    </a:cubicBezTo>
                    <a:cubicBezTo>
                      <a:pt x="553" y="749"/>
                      <a:pt x="551" y="742"/>
                      <a:pt x="549" y="735"/>
                    </a:cubicBezTo>
                    <a:cubicBezTo>
                      <a:pt x="547" y="727"/>
                      <a:pt x="546" y="719"/>
                      <a:pt x="546" y="710"/>
                    </a:cubicBezTo>
                    <a:cubicBezTo>
                      <a:pt x="546" y="701"/>
                      <a:pt x="547" y="692"/>
                      <a:pt x="549" y="685"/>
                    </a:cubicBezTo>
                    <a:cubicBezTo>
                      <a:pt x="551" y="677"/>
                      <a:pt x="553" y="671"/>
                      <a:pt x="557" y="665"/>
                    </a:cubicBezTo>
                    <a:cubicBezTo>
                      <a:pt x="561" y="660"/>
                      <a:pt x="566" y="656"/>
                      <a:pt x="572" y="653"/>
                    </a:cubicBezTo>
                    <a:cubicBezTo>
                      <a:pt x="578" y="650"/>
                      <a:pt x="585" y="648"/>
                      <a:pt x="594" y="648"/>
                    </a:cubicBezTo>
                    <a:cubicBezTo>
                      <a:pt x="602" y="648"/>
                      <a:pt x="609" y="650"/>
                      <a:pt x="615" y="653"/>
                    </a:cubicBezTo>
                    <a:cubicBezTo>
                      <a:pt x="622" y="656"/>
                      <a:pt x="627" y="660"/>
                      <a:pt x="630" y="665"/>
                    </a:cubicBezTo>
                    <a:cubicBezTo>
                      <a:pt x="634" y="671"/>
                      <a:pt x="637" y="677"/>
                      <a:pt x="639" y="685"/>
                    </a:cubicBezTo>
                    <a:cubicBezTo>
                      <a:pt x="641" y="692"/>
                      <a:pt x="642" y="700"/>
                      <a:pt x="642" y="709"/>
                    </a:cubicBezTo>
                    <a:cubicBezTo>
                      <a:pt x="642" y="718"/>
                      <a:pt x="641" y="727"/>
                      <a:pt x="639" y="734"/>
                    </a:cubicBezTo>
                    <a:cubicBezTo>
                      <a:pt x="637" y="742"/>
                      <a:pt x="634" y="749"/>
                      <a:pt x="630" y="754"/>
                    </a:cubicBezTo>
                    <a:cubicBezTo>
                      <a:pt x="627" y="759"/>
                      <a:pt x="622" y="764"/>
                      <a:pt x="615" y="767"/>
                    </a:cubicBezTo>
                    <a:cubicBezTo>
                      <a:pt x="609" y="770"/>
                      <a:pt x="602" y="771"/>
                      <a:pt x="594" y="771"/>
                    </a:cubicBezTo>
                    <a:cubicBezTo>
                      <a:pt x="585" y="771"/>
                      <a:pt x="578" y="770"/>
                      <a:pt x="572" y="767"/>
                    </a:cubicBezTo>
                    <a:close/>
                    <a:moveTo>
                      <a:pt x="707" y="788"/>
                    </a:moveTo>
                    <a:cubicBezTo>
                      <a:pt x="734" y="788"/>
                      <a:pt x="734" y="788"/>
                      <a:pt x="734" y="788"/>
                    </a:cubicBezTo>
                    <a:cubicBezTo>
                      <a:pt x="734" y="695"/>
                      <a:pt x="734" y="695"/>
                      <a:pt x="734" y="695"/>
                    </a:cubicBezTo>
                    <a:cubicBezTo>
                      <a:pt x="734" y="686"/>
                      <a:pt x="735" y="679"/>
                      <a:pt x="739" y="674"/>
                    </a:cubicBezTo>
                    <a:cubicBezTo>
                      <a:pt x="742" y="669"/>
                      <a:pt x="745" y="665"/>
                      <a:pt x="748" y="662"/>
                    </a:cubicBezTo>
                    <a:cubicBezTo>
                      <a:pt x="758" y="653"/>
                      <a:pt x="767" y="649"/>
                      <a:pt x="778" y="649"/>
                    </a:cubicBezTo>
                    <a:cubicBezTo>
                      <a:pt x="787" y="649"/>
                      <a:pt x="793" y="652"/>
                      <a:pt x="798" y="657"/>
                    </a:cubicBezTo>
                    <a:cubicBezTo>
                      <a:pt x="803" y="663"/>
                      <a:pt x="805" y="672"/>
                      <a:pt x="805" y="686"/>
                    </a:cubicBezTo>
                    <a:cubicBezTo>
                      <a:pt x="805" y="788"/>
                      <a:pt x="805" y="788"/>
                      <a:pt x="805" y="788"/>
                    </a:cubicBezTo>
                    <a:cubicBezTo>
                      <a:pt x="832" y="788"/>
                      <a:pt x="832" y="788"/>
                      <a:pt x="832" y="788"/>
                    </a:cubicBezTo>
                    <a:cubicBezTo>
                      <a:pt x="832" y="689"/>
                      <a:pt x="832" y="689"/>
                      <a:pt x="832" y="689"/>
                    </a:cubicBezTo>
                    <a:cubicBezTo>
                      <a:pt x="832" y="683"/>
                      <a:pt x="833" y="677"/>
                      <a:pt x="836" y="673"/>
                    </a:cubicBezTo>
                    <a:cubicBezTo>
                      <a:pt x="838" y="668"/>
                      <a:pt x="842" y="664"/>
                      <a:pt x="846" y="660"/>
                    </a:cubicBezTo>
                    <a:cubicBezTo>
                      <a:pt x="851" y="656"/>
                      <a:pt x="855" y="653"/>
                      <a:pt x="861" y="652"/>
                    </a:cubicBezTo>
                    <a:cubicBezTo>
                      <a:pt x="866" y="650"/>
                      <a:pt x="870" y="649"/>
                      <a:pt x="875" y="649"/>
                    </a:cubicBezTo>
                    <a:cubicBezTo>
                      <a:pt x="880" y="649"/>
                      <a:pt x="884" y="650"/>
                      <a:pt x="887" y="651"/>
                    </a:cubicBezTo>
                    <a:cubicBezTo>
                      <a:pt x="890" y="652"/>
                      <a:pt x="893" y="654"/>
                      <a:pt x="896" y="657"/>
                    </a:cubicBezTo>
                    <a:cubicBezTo>
                      <a:pt x="898" y="659"/>
                      <a:pt x="900" y="663"/>
                      <a:pt x="901" y="668"/>
                    </a:cubicBezTo>
                    <a:cubicBezTo>
                      <a:pt x="902" y="673"/>
                      <a:pt x="903" y="679"/>
                      <a:pt x="903" y="686"/>
                    </a:cubicBezTo>
                    <a:cubicBezTo>
                      <a:pt x="903" y="788"/>
                      <a:pt x="903" y="788"/>
                      <a:pt x="903" y="788"/>
                    </a:cubicBezTo>
                    <a:cubicBezTo>
                      <a:pt x="929" y="788"/>
                      <a:pt x="929" y="788"/>
                      <a:pt x="929" y="788"/>
                    </a:cubicBezTo>
                    <a:cubicBezTo>
                      <a:pt x="929" y="680"/>
                      <a:pt x="929" y="680"/>
                      <a:pt x="929" y="680"/>
                    </a:cubicBezTo>
                    <a:cubicBezTo>
                      <a:pt x="929" y="661"/>
                      <a:pt x="925" y="647"/>
                      <a:pt x="917" y="639"/>
                    </a:cubicBezTo>
                    <a:cubicBezTo>
                      <a:pt x="908" y="631"/>
                      <a:pt x="896" y="626"/>
                      <a:pt x="881" y="626"/>
                    </a:cubicBezTo>
                    <a:cubicBezTo>
                      <a:pt x="871" y="626"/>
                      <a:pt x="861" y="629"/>
                      <a:pt x="852" y="634"/>
                    </a:cubicBezTo>
                    <a:cubicBezTo>
                      <a:pt x="843" y="639"/>
                      <a:pt x="835" y="646"/>
                      <a:pt x="827" y="656"/>
                    </a:cubicBezTo>
                    <a:cubicBezTo>
                      <a:pt x="824" y="646"/>
                      <a:pt x="819" y="639"/>
                      <a:pt x="811" y="634"/>
                    </a:cubicBezTo>
                    <a:cubicBezTo>
                      <a:pt x="804" y="629"/>
                      <a:pt x="795" y="626"/>
                      <a:pt x="783" y="626"/>
                    </a:cubicBezTo>
                    <a:cubicBezTo>
                      <a:pt x="774" y="626"/>
                      <a:pt x="765" y="629"/>
                      <a:pt x="757" y="634"/>
                    </a:cubicBezTo>
                    <a:cubicBezTo>
                      <a:pt x="748" y="638"/>
                      <a:pt x="741" y="646"/>
                      <a:pt x="734" y="655"/>
                    </a:cubicBezTo>
                    <a:cubicBezTo>
                      <a:pt x="734" y="631"/>
                      <a:pt x="734" y="631"/>
                      <a:pt x="734" y="631"/>
                    </a:cubicBezTo>
                    <a:cubicBezTo>
                      <a:pt x="707" y="631"/>
                      <a:pt x="707" y="631"/>
                      <a:pt x="707" y="631"/>
                    </a:cubicBezTo>
                    <a:lnTo>
                      <a:pt x="707" y="788"/>
                    </a:lnTo>
                    <a:close/>
                    <a:moveTo>
                      <a:pt x="1073" y="787"/>
                    </a:moveTo>
                    <a:cubicBezTo>
                      <a:pt x="1083" y="783"/>
                      <a:pt x="1091" y="778"/>
                      <a:pt x="1097" y="770"/>
                    </a:cubicBezTo>
                    <a:cubicBezTo>
                      <a:pt x="1104" y="763"/>
                      <a:pt x="1109" y="754"/>
                      <a:pt x="1113" y="744"/>
                    </a:cubicBezTo>
                    <a:cubicBezTo>
                      <a:pt x="1116" y="734"/>
                      <a:pt x="1118" y="722"/>
                      <a:pt x="1118" y="709"/>
                    </a:cubicBezTo>
                    <a:cubicBezTo>
                      <a:pt x="1118" y="696"/>
                      <a:pt x="1116" y="685"/>
                      <a:pt x="1113" y="675"/>
                    </a:cubicBezTo>
                    <a:cubicBezTo>
                      <a:pt x="1109" y="665"/>
                      <a:pt x="1104" y="656"/>
                      <a:pt x="1098" y="649"/>
                    </a:cubicBezTo>
                    <a:cubicBezTo>
                      <a:pt x="1091" y="642"/>
                      <a:pt x="1083" y="636"/>
                      <a:pt x="1074" y="632"/>
                    </a:cubicBezTo>
                    <a:cubicBezTo>
                      <a:pt x="1065" y="628"/>
                      <a:pt x="1054" y="626"/>
                      <a:pt x="1042" y="626"/>
                    </a:cubicBezTo>
                    <a:cubicBezTo>
                      <a:pt x="1031" y="626"/>
                      <a:pt x="1020" y="628"/>
                      <a:pt x="1011" y="632"/>
                    </a:cubicBezTo>
                    <a:cubicBezTo>
                      <a:pt x="1001" y="636"/>
                      <a:pt x="993" y="642"/>
                      <a:pt x="987" y="649"/>
                    </a:cubicBezTo>
                    <a:cubicBezTo>
                      <a:pt x="980" y="656"/>
                      <a:pt x="975" y="665"/>
                      <a:pt x="971" y="676"/>
                    </a:cubicBezTo>
                    <a:cubicBezTo>
                      <a:pt x="968" y="686"/>
                      <a:pt x="966" y="697"/>
                      <a:pt x="966" y="710"/>
                    </a:cubicBezTo>
                    <a:cubicBezTo>
                      <a:pt x="966" y="723"/>
                      <a:pt x="967" y="735"/>
                      <a:pt x="971" y="745"/>
                    </a:cubicBezTo>
                    <a:cubicBezTo>
                      <a:pt x="974" y="755"/>
                      <a:pt x="979" y="764"/>
                      <a:pt x="986" y="771"/>
                    </a:cubicBezTo>
                    <a:cubicBezTo>
                      <a:pt x="992" y="778"/>
                      <a:pt x="1000" y="784"/>
                      <a:pt x="1009" y="787"/>
                    </a:cubicBezTo>
                    <a:cubicBezTo>
                      <a:pt x="1019" y="791"/>
                      <a:pt x="1029" y="793"/>
                      <a:pt x="1041" y="793"/>
                    </a:cubicBezTo>
                    <a:cubicBezTo>
                      <a:pt x="1053" y="793"/>
                      <a:pt x="1064" y="791"/>
                      <a:pt x="1073" y="787"/>
                    </a:cubicBezTo>
                    <a:close/>
                    <a:moveTo>
                      <a:pt x="1020" y="767"/>
                    </a:moveTo>
                    <a:cubicBezTo>
                      <a:pt x="1014" y="764"/>
                      <a:pt x="1009" y="759"/>
                      <a:pt x="1005" y="754"/>
                    </a:cubicBezTo>
                    <a:cubicBezTo>
                      <a:pt x="1001" y="749"/>
                      <a:pt x="998" y="742"/>
                      <a:pt x="997" y="735"/>
                    </a:cubicBezTo>
                    <a:cubicBezTo>
                      <a:pt x="995" y="727"/>
                      <a:pt x="994" y="719"/>
                      <a:pt x="994" y="710"/>
                    </a:cubicBezTo>
                    <a:cubicBezTo>
                      <a:pt x="994" y="701"/>
                      <a:pt x="995" y="692"/>
                      <a:pt x="997" y="685"/>
                    </a:cubicBezTo>
                    <a:cubicBezTo>
                      <a:pt x="998" y="677"/>
                      <a:pt x="1001" y="671"/>
                      <a:pt x="1005" y="665"/>
                    </a:cubicBezTo>
                    <a:cubicBezTo>
                      <a:pt x="1009" y="660"/>
                      <a:pt x="1014" y="656"/>
                      <a:pt x="1020" y="653"/>
                    </a:cubicBezTo>
                    <a:cubicBezTo>
                      <a:pt x="1026" y="650"/>
                      <a:pt x="1033" y="648"/>
                      <a:pt x="1042" y="648"/>
                    </a:cubicBezTo>
                    <a:cubicBezTo>
                      <a:pt x="1050" y="648"/>
                      <a:pt x="1057" y="650"/>
                      <a:pt x="1063" y="653"/>
                    </a:cubicBezTo>
                    <a:cubicBezTo>
                      <a:pt x="1069" y="656"/>
                      <a:pt x="1074" y="660"/>
                      <a:pt x="1078" y="665"/>
                    </a:cubicBezTo>
                    <a:cubicBezTo>
                      <a:pt x="1082" y="671"/>
                      <a:pt x="1085" y="677"/>
                      <a:pt x="1087" y="685"/>
                    </a:cubicBezTo>
                    <a:cubicBezTo>
                      <a:pt x="1089" y="692"/>
                      <a:pt x="1090" y="700"/>
                      <a:pt x="1090" y="709"/>
                    </a:cubicBezTo>
                    <a:cubicBezTo>
                      <a:pt x="1090" y="718"/>
                      <a:pt x="1089" y="727"/>
                      <a:pt x="1087" y="734"/>
                    </a:cubicBezTo>
                    <a:cubicBezTo>
                      <a:pt x="1085" y="742"/>
                      <a:pt x="1082" y="749"/>
                      <a:pt x="1078" y="754"/>
                    </a:cubicBezTo>
                    <a:cubicBezTo>
                      <a:pt x="1074" y="759"/>
                      <a:pt x="1069" y="764"/>
                      <a:pt x="1063" y="767"/>
                    </a:cubicBezTo>
                    <a:cubicBezTo>
                      <a:pt x="1057" y="770"/>
                      <a:pt x="1050" y="771"/>
                      <a:pt x="1042" y="771"/>
                    </a:cubicBezTo>
                    <a:cubicBezTo>
                      <a:pt x="1033" y="771"/>
                      <a:pt x="1026" y="770"/>
                      <a:pt x="1020" y="767"/>
                    </a:cubicBezTo>
                    <a:close/>
                    <a:moveTo>
                      <a:pt x="1164" y="737"/>
                    </a:moveTo>
                    <a:cubicBezTo>
                      <a:pt x="1164" y="745"/>
                      <a:pt x="1165" y="752"/>
                      <a:pt x="1166" y="759"/>
                    </a:cubicBezTo>
                    <a:cubicBezTo>
                      <a:pt x="1167" y="766"/>
                      <a:pt x="1169" y="772"/>
                      <a:pt x="1173" y="776"/>
                    </a:cubicBezTo>
                    <a:cubicBezTo>
                      <a:pt x="1176" y="781"/>
                      <a:pt x="1180" y="785"/>
                      <a:pt x="1186" y="788"/>
                    </a:cubicBezTo>
                    <a:cubicBezTo>
                      <a:pt x="1191" y="790"/>
                      <a:pt x="1198" y="792"/>
                      <a:pt x="1207" y="792"/>
                    </a:cubicBezTo>
                    <a:cubicBezTo>
                      <a:pt x="1214" y="792"/>
                      <a:pt x="1219" y="791"/>
                      <a:pt x="1224" y="790"/>
                    </a:cubicBezTo>
                    <a:cubicBezTo>
                      <a:pt x="1229" y="789"/>
                      <a:pt x="1233" y="788"/>
                      <a:pt x="1237" y="787"/>
                    </a:cubicBezTo>
                    <a:cubicBezTo>
                      <a:pt x="1233" y="766"/>
                      <a:pt x="1233" y="766"/>
                      <a:pt x="1233" y="766"/>
                    </a:cubicBezTo>
                    <a:cubicBezTo>
                      <a:pt x="1230" y="767"/>
                      <a:pt x="1227" y="768"/>
                      <a:pt x="1224" y="769"/>
                    </a:cubicBezTo>
                    <a:cubicBezTo>
                      <a:pt x="1220" y="769"/>
                      <a:pt x="1216" y="770"/>
                      <a:pt x="1212" y="770"/>
                    </a:cubicBezTo>
                    <a:cubicBezTo>
                      <a:pt x="1205" y="770"/>
                      <a:pt x="1199" y="767"/>
                      <a:pt x="1196" y="763"/>
                    </a:cubicBezTo>
                    <a:cubicBezTo>
                      <a:pt x="1193" y="758"/>
                      <a:pt x="1191" y="752"/>
                      <a:pt x="1191" y="744"/>
                    </a:cubicBezTo>
                    <a:cubicBezTo>
                      <a:pt x="1191" y="652"/>
                      <a:pt x="1191" y="652"/>
                      <a:pt x="1191" y="652"/>
                    </a:cubicBezTo>
                    <a:cubicBezTo>
                      <a:pt x="1232" y="652"/>
                      <a:pt x="1232" y="652"/>
                      <a:pt x="1232" y="652"/>
                    </a:cubicBezTo>
                    <a:cubicBezTo>
                      <a:pt x="1232" y="631"/>
                      <a:pt x="1232" y="631"/>
                      <a:pt x="1232" y="631"/>
                    </a:cubicBezTo>
                    <a:cubicBezTo>
                      <a:pt x="1191" y="631"/>
                      <a:pt x="1191" y="631"/>
                      <a:pt x="1191" y="631"/>
                    </a:cubicBezTo>
                    <a:cubicBezTo>
                      <a:pt x="1191" y="588"/>
                      <a:pt x="1191" y="588"/>
                      <a:pt x="1191" y="588"/>
                    </a:cubicBezTo>
                    <a:cubicBezTo>
                      <a:pt x="1164" y="588"/>
                      <a:pt x="1164" y="588"/>
                      <a:pt x="1164" y="588"/>
                    </a:cubicBezTo>
                    <a:cubicBezTo>
                      <a:pt x="1164" y="631"/>
                      <a:pt x="1164" y="631"/>
                      <a:pt x="1164" y="631"/>
                    </a:cubicBezTo>
                    <a:cubicBezTo>
                      <a:pt x="1140" y="631"/>
                      <a:pt x="1140" y="631"/>
                      <a:pt x="1140" y="631"/>
                    </a:cubicBezTo>
                    <a:cubicBezTo>
                      <a:pt x="1140" y="652"/>
                      <a:pt x="1140" y="652"/>
                      <a:pt x="1140" y="652"/>
                    </a:cubicBezTo>
                    <a:cubicBezTo>
                      <a:pt x="1164" y="652"/>
                      <a:pt x="1164" y="652"/>
                      <a:pt x="1164" y="652"/>
                    </a:cubicBezTo>
                    <a:lnTo>
                      <a:pt x="1164" y="737"/>
                    </a:lnTo>
                    <a:close/>
                    <a:moveTo>
                      <a:pt x="1270" y="602"/>
                    </a:moveTo>
                    <a:cubicBezTo>
                      <a:pt x="1298" y="602"/>
                      <a:pt x="1298" y="602"/>
                      <a:pt x="1298" y="602"/>
                    </a:cubicBezTo>
                    <a:cubicBezTo>
                      <a:pt x="1298" y="571"/>
                      <a:pt x="1298" y="571"/>
                      <a:pt x="1298" y="571"/>
                    </a:cubicBezTo>
                    <a:cubicBezTo>
                      <a:pt x="1270" y="571"/>
                      <a:pt x="1270" y="571"/>
                      <a:pt x="1270" y="571"/>
                    </a:cubicBezTo>
                    <a:lnTo>
                      <a:pt x="1270" y="602"/>
                    </a:lnTo>
                    <a:close/>
                    <a:moveTo>
                      <a:pt x="1270" y="788"/>
                    </a:moveTo>
                    <a:cubicBezTo>
                      <a:pt x="1297" y="788"/>
                      <a:pt x="1297" y="788"/>
                      <a:pt x="1297" y="788"/>
                    </a:cubicBezTo>
                    <a:cubicBezTo>
                      <a:pt x="1297" y="631"/>
                      <a:pt x="1297" y="631"/>
                      <a:pt x="1297" y="631"/>
                    </a:cubicBezTo>
                    <a:cubicBezTo>
                      <a:pt x="1270" y="631"/>
                      <a:pt x="1270" y="631"/>
                      <a:pt x="1270" y="631"/>
                    </a:cubicBezTo>
                    <a:lnTo>
                      <a:pt x="1270" y="788"/>
                    </a:lnTo>
                    <a:close/>
                    <a:moveTo>
                      <a:pt x="1386" y="788"/>
                    </a:moveTo>
                    <a:cubicBezTo>
                      <a:pt x="1414" y="788"/>
                      <a:pt x="1414" y="788"/>
                      <a:pt x="1414" y="788"/>
                    </a:cubicBezTo>
                    <a:cubicBezTo>
                      <a:pt x="1477" y="631"/>
                      <a:pt x="1477" y="631"/>
                      <a:pt x="1477" y="631"/>
                    </a:cubicBezTo>
                    <a:cubicBezTo>
                      <a:pt x="1448" y="631"/>
                      <a:pt x="1448" y="631"/>
                      <a:pt x="1448" y="631"/>
                    </a:cubicBezTo>
                    <a:cubicBezTo>
                      <a:pt x="1401" y="759"/>
                      <a:pt x="1401" y="759"/>
                      <a:pt x="1401" y="759"/>
                    </a:cubicBezTo>
                    <a:cubicBezTo>
                      <a:pt x="1354" y="631"/>
                      <a:pt x="1354" y="631"/>
                      <a:pt x="1354" y="631"/>
                    </a:cubicBezTo>
                    <a:cubicBezTo>
                      <a:pt x="1323" y="631"/>
                      <a:pt x="1323" y="631"/>
                      <a:pt x="1323" y="631"/>
                    </a:cubicBezTo>
                    <a:lnTo>
                      <a:pt x="1386" y="788"/>
                    </a:lnTo>
                    <a:close/>
                    <a:moveTo>
                      <a:pt x="1598" y="744"/>
                    </a:moveTo>
                    <a:cubicBezTo>
                      <a:pt x="1596" y="753"/>
                      <a:pt x="1592" y="760"/>
                      <a:pt x="1586" y="764"/>
                    </a:cubicBezTo>
                    <a:cubicBezTo>
                      <a:pt x="1580" y="769"/>
                      <a:pt x="1570" y="772"/>
                      <a:pt x="1557" y="772"/>
                    </a:cubicBezTo>
                    <a:cubicBezTo>
                      <a:pt x="1549" y="772"/>
                      <a:pt x="1543" y="771"/>
                      <a:pt x="1537" y="768"/>
                    </a:cubicBezTo>
                    <a:cubicBezTo>
                      <a:pt x="1531" y="765"/>
                      <a:pt x="1526" y="761"/>
                      <a:pt x="1522" y="756"/>
                    </a:cubicBezTo>
                    <a:cubicBezTo>
                      <a:pt x="1518" y="751"/>
                      <a:pt x="1515" y="745"/>
                      <a:pt x="1513" y="738"/>
                    </a:cubicBezTo>
                    <a:cubicBezTo>
                      <a:pt x="1511" y="732"/>
                      <a:pt x="1510" y="724"/>
                      <a:pt x="1510" y="716"/>
                    </a:cubicBezTo>
                    <a:cubicBezTo>
                      <a:pt x="1626" y="716"/>
                      <a:pt x="1626" y="716"/>
                      <a:pt x="1626" y="716"/>
                    </a:cubicBezTo>
                    <a:cubicBezTo>
                      <a:pt x="1626" y="703"/>
                      <a:pt x="1626" y="703"/>
                      <a:pt x="1626" y="703"/>
                    </a:cubicBezTo>
                    <a:cubicBezTo>
                      <a:pt x="1626" y="692"/>
                      <a:pt x="1625" y="682"/>
                      <a:pt x="1622" y="672"/>
                    </a:cubicBezTo>
                    <a:cubicBezTo>
                      <a:pt x="1619" y="663"/>
                      <a:pt x="1615" y="655"/>
                      <a:pt x="1610" y="648"/>
                    </a:cubicBezTo>
                    <a:cubicBezTo>
                      <a:pt x="1604" y="641"/>
                      <a:pt x="1597" y="636"/>
                      <a:pt x="1588" y="632"/>
                    </a:cubicBezTo>
                    <a:cubicBezTo>
                      <a:pt x="1580" y="628"/>
                      <a:pt x="1569" y="626"/>
                      <a:pt x="1557" y="626"/>
                    </a:cubicBezTo>
                    <a:cubicBezTo>
                      <a:pt x="1546" y="626"/>
                      <a:pt x="1536" y="628"/>
                      <a:pt x="1527" y="632"/>
                    </a:cubicBezTo>
                    <a:cubicBezTo>
                      <a:pt x="1518" y="636"/>
                      <a:pt x="1510" y="641"/>
                      <a:pt x="1504" y="648"/>
                    </a:cubicBezTo>
                    <a:cubicBezTo>
                      <a:pt x="1497" y="655"/>
                      <a:pt x="1492" y="664"/>
                      <a:pt x="1488" y="675"/>
                    </a:cubicBezTo>
                    <a:cubicBezTo>
                      <a:pt x="1485" y="685"/>
                      <a:pt x="1483" y="697"/>
                      <a:pt x="1483" y="711"/>
                    </a:cubicBezTo>
                    <a:cubicBezTo>
                      <a:pt x="1483" y="737"/>
                      <a:pt x="1489" y="757"/>
                      <a:pt x="1502" y="771"/>
                    </a:cubicBezTo>
                    <a:cubicBezTo>
                      <a:pt x="1515" y="786"/>
                      <a:pt x="1533" y="793"/>
                      <a:pt x="1557" y="793"/>
                    </a:cubicBezTo>
                    <a:cubicBezTo>
                      <a:pt x="1577" y="793"/>
                      <a:pt x="1593" y="789"/>
                      <a:pt x="1604" y="780"/>
                    </a:cubicBezTo>
                    <a:cubicBezTo>
                      <a:pt x="1614" y="771"/>
                      <a:pt x="1621" y="759"/>
                      <a:pt x="1624" y="744"/>
                    </a:cubicBezTo>
                    <a:lnTo>
                      <a:pt x="1598" y="744"/>
                    </a:lnTo>
                    <a:close/>
                    <a:moveTo>
                      <a:pt x="1510" y="697"/>
                    </a:moveTo>
                    <a:cubicBezTo>
                      <a:pt x="1512" y="680"/>
                      <a:pt x="1516" y="668"/>
                      <a:pt x="1524" y="659"/>
                    </a:cubicBezTo>
                    <a:cubicBezTo>
                      <a:pt x="1532" y="651"/>
                      <a:pt x="1543" y="647"/>
                      <a:pt x="1557" y="647"/>
                    </a:cubicBezTo>
                    <a:cubicBezTo>
                      <a:pt x="1564" y="647"/>
                      <a:pt x="1571" y="648"/>
                      <a:pt x="1576" y="650"/>
                    </a:cubicBezTo>
                    <a:cubicBezTo>
                      <a:pt x="1582" y="653"/>
                      <a:pt x="1586" y="656"/>
                      <a:pt x="1590" y="661"/>
                    </a:cubicBezTo>
                    <a:cubicBezTo>
                      <a:pt x="1593" y="665"/>
                      <a:pt x="1596" y="670"/>
                      <a:pt x="1597" y="676"/>
                    </a:cubicBezTo>
                    <a:cubicBezTo>
                      <a:pt x="1599" y="682"/>
                      <a:pt x="1600" y="689"/>
                      <a:pt x="1600" y="697"/>
                    </a:cubicBezTo>
                    <a:lnTo>
                      <a:pt x="1510" y="697"/>
                    </a:lnTo>
                    <a:close/>
                    <a:moveTo>
                      <a:pt x="115" y="1091"/>
                    </a:moveTo>
                    <a:cubicBezTo>
                      <a:pt x="113" y="1099"/>
                      <a:pt x="109" y="1106"/>
                      <a:pt x="103" y="1111"/>
                    </a:cubicBezTo>
                    <a:cubicBezTo>
                      <a:pt x="97" y="1116"/>
                      <a:pt x="87" y="1118"/>
                      <a:pt x="74" y="1118"/>
                    </a:cubicBezTo>
                    <a:cubicBezTo>
                      <a:pt x="66" y="1118"/>
                      <a:pt x="60" y="1117"/>
                      <a:pt x="54" y="1114"/>
                    </a:cubicBezTo>
                    <a:cubicBezTo>
                      <a:pt x="48" y="1111"/>
                      <a:pt x="43" y="1107"/>
                      <a:pt x="39" y="1102"/>
                    </a:cubicBezTo>
                    <a:cubicBezTo>
                      <a:pt x="35" y="1097"/>
                      <a:pt x="32" y="1092"/>
                      <a:pt x="30" y="1085"/>
                    </a:cubicBezTo>
                    <a:cubicBezTo>
                      <a:pt x="28" y="1078"/>
                      <a:pt x="27" y="1071"/>
                      <a:pt x="27" y="1063"/>
                    </a:cubicBezTo>
                    <a:cubicBezTo>
                      <a:pt x="143" y="1063"/>
                      <a:pt x="143" y="1063"/>
                      <a:pt x="143" y="1063"/>
                    </a:cubicBezTo>
                    <a:cubicBezTo>
                      <a:pt x="143" y="1049"/>
                      <a:pt x="143" y="1049"/>
                      <a:pt x="143" y="1049"/>
                    </a:cubicBezTo>
                    <a:cubicBezTo>
                      <a:pt x="143" y="1038"/>
                      <a:pt x="142" y="1028"/>
                      <a:pt x="139" y="1019"/>
                    </a:cubicBezTo>
                    <a:cubicBezTo>
                      <a:pt x="137" y="1009"/>
                      <a:pt x="132" y="1001"/>
                      <a:pt x="127" y="994"/>
                    </a:cubicBezTo>
                    <a:cubicBezTo>
                      <a:pt x="121" y="988"/>
                      <a:pt x="114" y="982"/>
                      <a:pt x="105" y="979"/>
                    </a:cubicBezTo>
                    <a:cubicBezTo>
                      <a:pt x="97" y="975"/>
                      <a:pt x="86" y="973"/>
                      <a:pt x="74" y="973"/>
                    </a:cubicBezTo>
                    <a:cubicBezTo>
                      <a:pt x="63" y="973"/>
                      <a:pt x="53" y="975"/>
                      <a:pt x="44" y="978"/>
                    </a:cubicBezTo>
                    <a:cubicBezTo>
                      <a:pt x="35" y="982"/>
                      <a:pt x="27" y="988"/>
                      <a:pt x="21" y="995"/>
                    </a:cubicBezTo>
                    <a:cubicBezTo>
                      <a:pt x="14" y="1002"/>
                      <a:pt x="9" y="1011"/>
                      <a:pt x="5" y="1021"/>
                    </a:cubicBezTo>
                    <a:cubicBezTo>
                      <a:pt x="2" y="1032"/>
                      <a:pt x="0" y="1044"/>
                      <a:pt x="0" y="1057"/>
                    </a:cubicBezTo>
                    <a:cubicBezTo>
                      <a:pt x="0" y="1083"/>
                      <a:pt x="6" y="1103"/>
                      <a:pt x="19" y="1118"/>
                    </a:cubicBezTo>
                    <a:cubicBezTo>
                      <a:pt x="32" y="1132"/>
                      <a:pt x="50" y="1140"/>
                      <a:pt x="74" y="1140"/>
                    </a:cubicBezTo>
                    <a:cubicBezTo>
                      <a:pt x="94" y="1140"/>
                      <a:pt x="110" y="1135"/>
                      <a:pt x="121" y="1126"/>
                    </a:cubicBezTo>
                    <a:cubicBezTo>
                      <a:pt x="132" y="1118"/>
                      <a:pt x="138" y="1106"/>
                      <a:pt x="141" y="1091"/>
                    </a:cubicBezTo>
                    <a:lnTo>
                      <a:pt x="115" y="1091"/>
                    </a:lnTo>
                    <a:close/>
                    <a:moveTo>
                      <a:pt x="27" y="1043"/>
                    </a:moveTo>
                    <a:cubicBezTo>
                      <a:pt x="29" y="1027"/>
                      <a:pt x="33" y="1014"/>
                      <a:pt x="41" y="1006"/>
                    </a:cubicBezTo>
                    <a:cubicBezTo>
                      <a:pt x="49" y="997"/>
                      <a:pt x="60" y="993"/>
                      <a:pt x="74" y="993"/>
                    </a:cubicBezTo>
                    <a:cubicBezTo>
                      <a:pt x="82" y="993"/>
                      <a:pt x="88" y="994"/>
                      <a:pt x="94" y="997"/>
                    </a:cubicBezTo>
                    <a:cubicBezTo>
                      <a:pt x="99" y="999"/>
                      <a:pt x="104" y="1003"/>
                      <a:pt x="107" y="1007"/>
                    </a:cubicBezTo>
                    <a:cubicBezTo>
                      <a:pt x="110" y="1011"/>
                      <a:pt x="113" y="1016"/>
                      <a:pt x="115" y="1023"/>
                    </a:cubicBezTo>
                    <a:cubicBezTo>
                      <a:pt x="116" y="1029"/>
                      <a:pt x="117" y="1035"/>
                      <a:pt x="117" y="1043"/>
                    </a:cubicBezTo>
                    <a:lnTo>
                      <a:pt x="27" y="1043"/>
                    </a:lnTo>
                    <a:close/>
                    <a:moveTo>
                      <a:pt x="180" y="1135"/>
                    </a:moveTo>
                    <a:cubicBezTo>
                      <a:pt x="207" y="1135"/>
                      <a:pt x="207" y="1135"/>
                      <a:pt x="207" y="1135"/>
                    </a:cubicBezTo>
                    <a:cubicBezTo>
                      <a:pt x="207" y="1042"/>
                      <a:pt x="207" y="1042"/>
                      <a:pt x="207" y="1042"/>
                    </a:cubicBezTo>
                    <a:cubicBezTo>
                      <a:pt x="207" y="1034"/>
                      <a:pt x="208" y="1027"/>
                      <a:pt x="211" y="1022"/>
                    </a:cubicBezTo>
                    <a:cubicBezTo>
                      <a:pt x="213" y="1017"/>
                      <a:pt x="217" y="1013"/>
                      <a:pt x="222" y="1008"/>
                    </a:cubicBezTo>
                    <a:cubicBezTo>
                      <a:pt x="227" y="1004"/>
                      <a:pt x="232" y="1001"/>
                      <a:pt x="238" y="999"/>
                    </a:cubicBezTo>
                    <a:cubicBezTo>
                      <a:pt x="244" y="997"/>
                      <a:pt x="249" y="996"/>
                      <a:pt x="255" y="996"/>
                    </a:cubicBezTo>
                    <a:cubicBezTo>
                      <a:pt x="266" y="996"/>
                      <a:pt x="274" y="999"/>
                      <a:pt x="280" y="1004"/>
                    </a:cubicBezTo>
                    <a:cubicBezTo>
                      <a:pt x="285" y="1010"/>
                      <a:pt x="287" y="1021"/>
                      <a:pt x="287" y="1035"/>
                    </a:cubicBezTo>
                    <a:cubicBezTo>
                      <a:pt x="287" y="1135"/>
                      <a:pt x="287" y="1135"/>
                      <a:pt x="287" y="1135"/>
                    </a:cubicBezTo>
                    <a:cubicBezTo>
                      <a:pt x="314" y="1135"/>
                      <a:pt x="314" y="1135"/>
                      <a:pt x="314" y="1135"/>
                    </a:cubicBezTo>
                    <a:cubicBezTo>
                      <a:pt x="314" y="1030"/>
                      <a:pt x="314" y="1030"/>
                      <a:pt x="314" y="1030"/>
                    </a:cubicBezTo>
                    <a:cubicBezTo>
                      <a:pt x="314" y="1011"/>
                      <a:pt x="310" y="997"/>
                      <a:pt x="301" y="987"/>
                    </a:cubicBezTo>
                    <a:cubicBezTo>
                      <a:pt x="292" y="978"/>
                      <a:pt x="279" y="973"/>
                      <a:pt x="261" y="973"/>
                    </a:cubicBezTo>
                    <a:cubicBezTo>
                      <a:pt x="251" y="973"/>
                      <a:pt x="241" y="975"/>
                      <a:pt x="232" y="979"/>
                    </a:cubicBezTo>
                    <a:cubicBezTo>
                      <a:pt x="223" y="984"/>
                      <a:pt x="214" y="991"/>
                      <a:pt x="206" y="1002"/>
                    </a:cubicBezTo>
                    <a:cubicBezTo>
                      <a:pt x="206" y="978"/>
                      <a:pt x="206" y="978"/>
                      <a:pt x="206" y="978"/>
                    </a:cubicBezTo>
                    <a:cubicBezTo>
                      <a:pt x="180" y="978"/>
                      <a:pt x="180" y="978"/>
                      <a:pt x="180" y="978"/>
                    </a:cubicBezTo>
                    <a:lnTo>
                      <a:pt x="180" y="1135"/>
                    </a:lnTo>
                    <a:close/>
                    <a:moveTo>
                      <a:pt x="353" y="1149"/>
                    </a:moveTo>
                    <a:cubicBezTo>
                      <a:pt x="355" y="1166"/>
                      <a:pt x="362" y="1179"/>
                      <a:pt x="374" y="1186"/>
                    </a:cubicBezTo>
                    <a:cubicBezTo>
                      <a:pt x="386" y="1193"/>
                      <a:pt x="402" y="1197"/>
                      <a:pt x="423" y="1197"/>
                    </a:cubicBezTo>
                    <a:cubicBezTo>
                      <a:pt x="437" y="1197"/>
                      <a:pt x="449" y="1195"/>
                      <a:pt x="458" y="1191"/>
                    </a:cubicBezTo>
                    <a:cubicBezTo>
                      <a:pt x="467" y="1187"/>
                      <a:pt x="474" y="1181"/>
                      <a:pt x="479" y="1173"/>
                    </a:cubicBezTo>
                    <a:cubicBezTo>
                      <a:pt x="485" y="1166"/>
                      <a:pt x="488" y="1157"/>
                      <a:pt x="490" y="1146"/>
                    </a:cubicBezTo>
                    <a:cubicBezTo>
                      <a:pt x="492" y="1135"/>
                      <a:pt x="493" y="1123"/>
                      <a:pt x="493" y="1109"/>
                    </a:cubicBezTo>
                    <a:cubicBezTo>
                      <a:pt x="493" y="978"/>
                      <a:pt x="493" y="978"/>
                      <a:pt x="493" y="978"/>
                    </a:cubicBezTo>
                    <a:cubicBezTo>
                      <a:pt x="467" y="978"/>
                      <a:pt x="467" y="978"/>
                      <a:pt x="467" y="978"/>
                    </a:cubicBezTo>
                    <a:cubicBezTo>
                      <a:pt x="467" y="998"/>
                      <a:pt x="467" y="998"/>
                      <a:pt x="467" y="998"/>
                    </a:cubicBezTo>
                    <a:cubicBezTo>
                      <a:pt x="460" y="988"/>
                      <a:pt x="452" y="982"/>
                      <a:pt x="443" y="978"/>
                    </a:cubicBezTo>
                    <a:cubicBezTo>
                      <a:pt x="435" y="975"/>
                      <a:pt x="426" y="973"/>
                      <a:pt x="417" y="973"/>
                    </a:cubicBezTo>
                    <a:cubicBezTo>
                      <a:pt x="406" y="973"/>
                      <a:pt x="397" y="975"/>
                      <a:pt x="388" y="979"/>
                    </a:cubicBezTo>
                    <a:cubicBezTo>
                      <a:pt x="380" y="982"/>
                      <a:pt x="372" y="988"/>
                      <a:pt x="366" y="995"/>
                    </a:cubicBezTo>
                    <a:cubicBezTo>
                      <a:pt x="360" y="1002"/>
                      <a:pt x="355" y="1010"/>
                      <a:pt x="352" y="1020"/>
                    </a:cubicBezTo>
                    <a:cubicBezTo>
                      <a:pt x="349" y="1030"/>
                      <a:pt x="347" y="1041"/>
                      <a:pt x="347" y="1053"/>
                    </a:cubicBezTo>
                    <a:cubicBezTo>
                      <a:pt x="347" y="1064"/>
                      <a:pt x="349" y="1074"/>
                      <a:pt x="351" y="1083"/>
                    </a:cubicBezTo>
                    <a:cubicBezTo>
                      <a:pt x="354" y="1093"/>
                      <a:pt x="358" y="1101"/>
                      <a:pt x="364" y="1108"/>
                    </a:cubicBezTo>
                    <a:cubicBezTo>
                      <a:pt x="369" y="1116"/>
                      <a:pt x="376" y="1121"/>
                      <a:pt x="385" y="1125"/>
                    </a:cubicBezTo>
                    <a:cubicBezTo>
                      <a:pt x="393" y="1130"/>
                      <a:pt x="403" y="1132"/>
                      <a:pt x="414" y="1132"/>
                    </a:cubicBezTo>
                    <a:cubicBezTo>
                      <a:pt x="426" y="1132"/>
                      <a:pt x="436" y="1129"/>
                      <a:pt x="444" y="1125"/>
                    </a:cubicBezTo>
                    <a:cubicBezTo>
                      <a:pt x="453" y="1120"/>
                      <a:pt x="460" y="1113"/>
                      <a:pt x="466" y="1105"/>
                    </a:cubicBezTo>
                    <a:cubicBezTo>
                      <a:pt x="466" y="1122"/>
                      <a:pt x="466" y="1122"/>
                      <a:pt x="466" y="1122"/>
                    </a:cubicBezTo>
                    <a:cubicBezTo>
                      <a:pt x="466" y="1139"/>
                      <a:pt x="463" y="1153"/>
                      <a:pt x="457" y="1162"/>
                    </a:cubicBezTo>
                    <a:cubicBezTo>
                      <a:pt x="450" y="1171"/>
                      <a:pt x="439" y="1176"/>
                      <a:pt x="422" y="1176"/>
                    </a:cubicBezTo>
                    <a:cubicBezTo>
                      <a:pt x="409" y="1176"/>
                      <a:pt x="399" y="1174"/>
                      <a:pt x="392" y="1170"/>
                    </a:cubicBezTo>
                    <a:cubicBezTo>
                      <a:pt x="386" y="1166"/>
                      <a:pt x="382" y="1159"/>
                      <a:pt x="380" y="1149"/>
                    </a:cubicBezTo>
                    <a:lnTo>
                      <a:pt x="353" y="1149"/>
                    </a:lnTo>
                    <a:close/>
                    <a:moveTo>
                      <a:pt x="467" y="1056"/>
                    </a:moveTo>
                    <a:cubicBezTo>
                      <a:pt x="467" y="1065"/>
                      <a:pt x="466" y="1073"/>
                      <a:pt x="463" y="1079"/>
                    </a:cubicBezTo>
                    <a:cubicBezTo>
                      <a:pt x="461" y="1086"/>
                      <a:pt x="458" y="1092"/>
                      <a:pt x="453" y="1096"/>
                    </a:cubicBezTo>
                    <a:cubicBezTo>
                      <a:pt x="449" y="1101"/>
                      <a:pt x="444" y="1104"/>
                      <a:pt x="438" y="1106"/>
                    </a:cubicBezTo>
                    <a:cubicBezTo>
                      <a:pt x="433" y="1109"/>
                      <a:pt x="426" y="1110"/>
                      <a:pt x="419" y="1110"/>
                    </a:cubicBezTo>
                    <a:cubicBezTo>
                      <a:pt x="414" y="1110"/>
                      <a:pt x="409" y="1109"/>
                      <a:pt x="403" y="1107"/>
                    </a:cubicBezTo>
                    <a:cubicBezTo>
                      <a:pt x="398" y="1105"/>
                      <a:pt x="393" y="1101"/>
                      <a:pt x="389" y="1097"/>
                    </a:cubicBezTo>
                    <a:cubicBezTo>
                      <a:pt x="385" y="1093"/>
                      <a:pt x="382" y="1087"/>
                      <a:pt x="379" y="1079"/>
                    </a:cubicBezTo>
                    <a:cubicBezTo>
                      <a:pt x="377" y="1072"/>
                      <a:pt x="376" y="1063"/>
                      <a:pt x="376" y="1053"/>
                    </a:cubicBezTo>
                    <a:cubicBezTo>
                      <a:pt x="376" y="1042"/>
                      <a:pt x="377" y="1033"/>
                      <a:pt x="379" y="1026"/>
                    </a:cubicBezTo>
                    <a:cubicBezTo>
                      <a:pt x="381" y="1019"/>
                      <a:pt x="385" y="1013"/>
                      <a:pt x="389" y="1008"/>
                    </a:cubicBezTo>
                    <a:cubicBezTo>
                      <a:pt x="393" y="1003"/>
                      <a:pt x="398" y="1000"/>
                      <a:pt x="403" y="998"/>
                    </a:cubicBezTo>
                    <a:cubicBezTo>
                      <a:pt x="409" y="996"/>
                      <a:pt x="415" y="995"/>
                      <a:pt x="421" y="995"/>
                    </a:cubicBezTo>
                    <a:cubicBezTo>
                      <a:pt x="427" y="995"/>
                      <a:pt x="433" y="996"/>
                      <a:pt x="439" y="998"/>
                    </a:cubicBezTo>
                    <a:cubicBezTo>
                      <a:pt x="444" y="999"/>
                      <a:pt x="449" y="1003"/>
                      <a:pt x="453" y="1007"/>
                    </a:cubicBezTo>
                    <a:cubicBezTo>
                      <a:pt x="458" y="1012"/>
                      <a:pt x="461" y="1017"/>
                      <a:pt x="463" y="1024"/>
                    </a:cubicBezTo>
                    <a:cubicBezTo>
                      <a:pt x="466" y="1031"/>
                      <a:pt x="467" y="1040"/>
                      <a:pt x="467" y="1050"/>
                    </a:cubicBezTo>
                    <a:lnTo>
                      <a:pt x="467" y="1056"/>
                    </a:lnTo>
                    <a:close/>
                    <a:moveTo>
                      <a:pt x="535" y="948"/>
                    </a:moveTo>
                    <a:cubicBezTo>
                      <a:pt x="563" y="948"/>
                      <a:pt x="563" y="948"/>
                      <a:pt x="563" y="948"/>
                    </a:cubicBezTo>
                    <a:cubicBezTo>
                      <a:pt x="563" y="918"/>
                      <a:pt x="563" y="918"/>
                      <a:pt x="563" y="918"/>
                    </a:cubicBezTo>
                    <a:cubicBezTo>
                      <a:pt x="535" y="918"/>
                      <a:pt x="535" y="918"/>
                      <a:pt x="535" y="918"/>
                    </a:cubicBezTo>
                    <a:lnTo>
                      <a:pt x="535" y="948"/>
                    </a:lnTo>
                    <a:close/>
                    <a:moveTo>
                      <a:pt x="536" y="1135"/>
                    </a:moveTo>
                    <a:cubicBezTo>
                      <a:pt x="562" y="1135"/>
                      <a:pt x="562" y="1135"/>
                      <a:pt x="562" y="1135"/>
                    </a:cubicBezTo>
                    <a:cubicBezTo>
                      <a:pt x="562" y="978"/>
                      <a:pt x="562" y="978"/>
                      <a:pt x="562" y="978"/>
                    </a:cubicBezTo>
                    <a:cubicBezTo>
                      <a:pt x="536" y="978"/>
                      <a:pt x="536" y="978"/>
                      <a:pt x="536" y="978"/>
                    </a:cubicBezTo>
                    <a:lnTo>
                      <a:pt x="536" y="1135"/>
                    </a:lnTo>
                    <a:close/>
                    <a:moveTo>
                      <a:pt x="608" y="1135"/>
                    </a:moveTo>
                    <a:cubicBezTo>
                      <a:pt x="634" y="1135"/>
                      <a:pt x="634" y="1135"/>
                      <a:pt x="634" y="1135"/>
                    </a:cubicBezTo>
                    <a:cubicBezTo>
                      <a:pt x="634" y="1042"/>
                      <a:pt x="634" y="1042"/>
                      <a:pt x="634" y="1042"/>
                    </a:cubicBezTo>
                    <a:cubicBezTo>
                      <a:pt x="634" y="1034"/>
                      <a:pt x="636" y="1027"/>
                      <a:pt x="638" y="1022"/>
                    </a:cubicBezTo>
                    <a:cubicBezTo>
                      <a:pt x="641" y="1017"/>
                      <a:pt x="645" y="1013"/>
                      <a:pt x="650" y="1008"/>
                    </a:cubicBezTo>
                    <a:cubicBezTo>
                      <a:pt x="655" y="1004"/>
                      <a:pt x="660" y="1001"/>
                      <a:pt x="666" y="999"/>
                    </a:cubicBezTo>
                    <a:cubicBezTo>
                      <a:pt x="671" y="997"/>
                      <a:pt x="677" y="996"/>
                      <a:pt x="683" y="996"/>
                    </a:cubicBezTo>
                    <a:cubicBezTo>
                      <a:pt x="694" y="996"/>
                      <a:pt x="702" y="999"/>
                      <a:pt x="707" y="1004"/>
                    </a:cubicBezTo>
                    <a:cubicBezTo>
                      <a:pt x="713" y="1010"/>
                      <a:pt x="715" y="1021"/>
                      <a:pt x="715" y="1035"/>
                    </a:cubicBezTo>
                    <a:cubicBezTo>
                      <a:pt x="715" y="1135"/>
                      <a:pt x="715" y="1135"/>
                      <a:pt x="715" y="1135"/>
                    </a:cubicBezTo>
                    <a:cubicBezTo>
                      <a:pt x="742" y="1135"/>
                      <a:pt x="742" y="1135"/>
                      <a:pt x="742" y="1135"/>
                    </a:cubicBezTo>
                    <a:cubicBezTo>
                      <a:pt x="742" y="1030"/>
                      <a:pt x="742" y="1030"/>
                      <a:pt x="742" y="1030"/>
                    </a:cubicBezTo>
                    <a:cubicBezTo>
                      <a:pt x="742" y="1011"/>
                      <a:pt x="737" y="997"/>
                      <a:pt x="729" y="987"/>
                    </a:cubicBezTo>
                    <a:cubicBezTo>
                      <a:pt x="720" y="978"/>
                      <a:pt x="707" y="973"/>
                      <a:pt x="689" y="973"/>
                    </a:cubicBezTo>
                    <a:cubicBezTo>
                      <a:pt x="679" y="973"/>
                      <a:pt x="669" y="975"/>
                      <a:pt x="660" y="979"/>
                    </a:cubicBezTo>
                    <a:cubicBezTo>
                      <a:pt x="650" y="984"/>
                      <a:pt x="642" y="991"/>
                      <a:pt x="634" y="1002"/>
                    </a:cubicBezTo>
                    <a:cubicBezTo>
                      <a:pt x="634" y="978"/>
                      <a:pt x="634" y="978"/>
                      <a:pt x="634" y="978"/>
                    </a:cubicBezTo>
                    <a:cubicBezTo>
                      <a:pt x="608" y="978"/>
                      <a:pt x="608" y="978"/>
                      <a:pt x="608" y="978"/>
                    </a:cubicBezTo>
                    <a:lnTo>
                      <a:pt x="608" y="1135"/>
                    </a:lnTo>
                    <a:close/>
                    <a:moveTo>
                      <a:pt x="890" y="1091"/>
                    </a:moveTo>
                    <a:cubicBezTo>
                      <a:pt x="887" y="1099"/>
                      <a:pt x="883" y="1106"/>
                      <a:pt x="877" y="1111"/>
                    </a:cubicBezTo>
                    <a:cubicBezTo>
                      <a:pt x="871" y="1116"/>
                      <a:pt x="862" y="1118"/>
                      <a:pt x="848" y="1118"/>
                    </a:cubicBezTo>
                    <a:cubicBezTo>
                      <a:pt x="841" y="1118"/>
                      <a:pt x="834" y="1117"/>
                      <a:pt x="828" y="1114"/>
                    </a:cubicBezTo>
                    <a:cubicBezTo>
                      <a:pt x="822" y="1111"/>
                      <a:pt x="817" y="1107"/>
                      <a:pt x="813" y="1102"/>
                    </a:cubicBezTo>
                    <a:cubicBezTo>
                      <a:pt x="809" y="1097"/>
                      <a:pt x="806" y="1092"/>
                      <a:pt x="804" y="1085"/>
                    </a:cubicBezTo>
                    <a:cubicBezTo>
                      <a:pt x="802" y="1078"/>
                      <a:pt x="801" y="1071"/>
                      <a:pt x="801" y="1063"/>
                    </a:cubicBezTo>
                    <a:cubicBezTo>
                      <a:pt x="918" y="1063"/>
                      <a:pt x="918" y="1063"/>
                      <a:pt x="918" y="1063"/>
                    </a:cubicBezTo>
                    <a:cubicBezTo>
                      <a:pt x="918" y="1049"/>
                      <a:pt x="918" y="1049"/>
                      <a:pt x="918" y="1049"/>
                    </a:cubicBezTo>
                    <a:cubicBezTo>
                      <a:pt x="918" y="1038"/>
                      <a:pt x="916" y="1028"/>
                      <a:pt x="914" y="1019"/>
                    </a:cubicBezTo>
                    <a:cubicBezTo>
                      <a:pt x="911" y="1009"/>
                      <a:pt x="907" y="1001"/>
                      <a:pt x="901" y="994"/>
                    </a:cubicBezTo>
                    <a:cubicBezTo>
                      <a:pt x="896" y="988"/>
                      <a:pt x="888" y="982"/>
                      <a:pt x="880" y="979"/>
                    </a:cubicBezTo>
                    <a:cubicBezTo>
                      <a:pt x="871" y="975"/>
                      <a:pt x="861" y="973"/>
                      <a:pt x="848" y="973"/>
                    </a:cubicBezTo>
                    <a:cubicBezTo>
                      <a:pt x="838" y="973"/>
                      <a:pt x="828" y="975"/>
                      <a:pt x="819" y="978"/>
                    </a:cubicBezTo>
                    <a:cubicBezTo>
                      <a:pt x="810" y="982"/>
                      <a:pt x="802" y="988"/>
                      <a:pt x="795" y="995"/>
                    </a:cubicBezTo>
                    <a:cubicBezTo>
                      <a:pt x="788" y="1002"/>
                      <a:pt x="783" y="1011"/>
                      <a:pt x="780" y="1021"/>
                    </a:cubicBezTo>
                    <a:cubicBezTo>
                      <a:pt x="776" y="1032"/>
                      <a:pt x="774" y="1044"/>
                      <a:pt x="774" y="1057"/>
                    </a:cubicBezTo>
                    <a:cubicBezTo>
                      <a:pt x="774" y="1083"/>
                      <a:pt x="781" y="1103"/>
                      <a:pt x="793" y="1118"/>
                    </a:cubicBezTo>
                    <a:cubicBezTo>
                      <a:pt x="806" y="1132"/>
                      <a:pt x="824" y="1140"/>
                      <a:pt x="848" y="1140"/>
                    </a:cubicBezTo>
                    <a:cubicBezTo>
                      <a:pt x="869" y="1140"/>
                      <a:pt x="884" y="1135"/>
                      <a:pt x="895" y="1126"/>
                    </a:cubicBezTo>
                    <a:cubicBezTo>
                      <a:pt x="906" y="1118"/>
                      <a:pt x="913" y="1106"/>
                      <a:pt x="915" y="1091"/>
                    </a:cubicBezTo>
                    <a:lnTo>
                      <a:pt x="890" y="1091"/>
                    </a:lnTo>
                    <a:close/>
                    <a:moveTo>
                      <a:pt x="802" y="1043"/>
                    </a:moveTo>
                    <a:cubicBezTo>
                      <a:pt x="803" y="1027"/>
                      <a:pt x="808" y="1014"/>
                      <a:pt x="815" y="1006"/>
                    </a:cubicBezTo>
                    <a:cubicBezTo>
                      <a:pt x="823" y="997"/>
                      <a:pt x="834" y="993"/>
                      <a:pt x="848" y="993"/>
                    </a:cubicBezTo>
                    <a:cubicBezTo>
                      <a:pt x="856" y="993"/>
                      <a:pt x="862" y="994"/>
                      <a:pt x="868" y="997"/>
                    </a:cubicBezTo>
                    <a:cubicBezTo>
                      <a:pt x="873" y="999"/>
                      <a:pt x="878" y="1003"/>
                      <a:pt x="881" y="1007"/>
                    </a:cubicBezTo>
                    <a:cubicBezTo>
                      <a:pt x="885" y="1011"/>
                      <a:pt x="887" y="1016"/>
                      <a:pt x="889" y="1023"/>
                    </a:cubicBezTo>
                    <a:cubicBezTo>
                      <a:pt x="890" y="1029"/>
                      <a:pt x="891" y="1035"/>
                      <a:pt x="891" y="1043"/>
                    </a:cubicBezTo>
                    <a:lnTo>
                      <a:pt x="802" y="1043"/>
                    </a:lnTo>
                    <a:close/>
                    <a:moveTo>
                      <a:pt x="1062" y="1091"/>
                    </a:moveTo>
                    <a:cubicBezTo>
                      <a:pt x="1060" y="1099"/>
                      <a:pt x="1056" y="1106"/>
                      <a:pt x="1050" y="1111"/>
                    </a:cubicBezTo>
                    <a:cubicBezTo>
                      <a:pt x="1044" y="1116"/>
                      <a:pt x="1034" y="1118"/>
                      <a:pt x="1021" y="1118"/>
                    </a:cubicBezTo>
                    <a:cubicBezTo>
                      <a:pt x="1013" y="1118"/>
                      <a:pt x="1007" y="1117"/>
                      <a:pt x="1001" y="1114"/>
                    </a:cubicBezTo>
                    <a:cubicBezTo>
                      <a:pt x="995" y="1111"/>
                      <a:pt x="990" y="1107"/>
                      <a:pt x="986" y="1102"/>
                    </a:cubicBezTo>
                    <a:cubicBezTo>
                      <a:pt x="982" y="1097"/>
                      <a:pt x="979" y="1092"/>
                      <a:pt x="977" y="1085"/>
                    </a:cubicBezTo>
                    <a:cubicBezTo>
                      <a:pt x="975" y="1078"/>
                      <a:pt x="974" y="1071"/>
                      <a:pt x="974" y="1063"/>
                    </a:cubicBezTo>
                    <a:cubicBezTo>
                      <a:pt x="1090" y="1063"/>
                      <a:pt x="1090" y="1063"/>
                      <a:pt x="1090" y="1063"/>
                    </a:cubicBezTo>
                    <a:cubicBezTo>
                      <a:pt x="1090" y="1049"/>
                      <a:pt x="1090" y="1049"/>
                      <a:pt x="1090" y="1049"/>
                    </a:cubicBezTo>
                    <a:cubicBezTo>
                      <a:pt x="1090" y="1038"/>
                      <a:pt x="1089" y="1028"/>
                      <a:pt x="1086" y="1019"/>
                    </a:cubicBezTo>
                    <a:cubicBezTo>
                      <a:pt x="1083" y="1009"/>
                      <a:pt x="1079" y="1001"/>
                      <a:pt x="1074" y="994"/>
                    </a:cubicBezTo>
                    <a:cubicBezTo>
                      <a:pt x="1068" y="988"/>
                      <a:pt x="1061" y="982"/>
                      <a:pt x="1052" y="979"/>
                    </a:cubicBezTo>
                    <a:cubicBezTo>
                      <a:pt x="1044" y="975"/>
                      <a:pt x="1033" y="973"/>
                      <a:pt x="1021" y="973"/>
                    </a:cubicBezTo>
                    <a:cubicBezTo>
                      <a:pt x="1010" y="973"/>
                      <a:pt x="1000" y="975"/>
                      <a:pt x="991" y="978"/>
                    </a:cubicBezTo>
                    <a:cubicBezTo>
                      <a:pt x="982" y="982"/>
                      <a:pt x="974" y="988"/>
                      <a:pt x="968" y="995"/>
                    </a:cubicBezTo>
                    <a:cubicBezTo>
                      <a:pt x="961" y="1002"/>
                      <a:pt x="956" y="1011"/>
                      <a:pt x="952" y="1021"/>
                    </a:cubicBezTo>
                    <a:cubicBezTo>
                      <a:pt x="949" y="1032"/>
                      <a:pt x="947" y="1044"/>
                      <a:pt x="947" y="1057"/>
                    </a:cubicBezTo>
                    <a:cubicBezTo>
                      <a:pt x="947" y="1083"/>
                      <a:pt x="953" y="1103"/>
                      <a:pt x="966" y="1118"/>
                    </a:cubicBezTo>
                    <a:cubicBezTo>
                      <a:pt x="979" y="1132"/>
                      <a:pt x="997" y="1140"/>
                      <a:pt x="1021" y="1140"/>
                    </a:cubicBezTo>
                    <a:cubicBezTo>
                      <a:pt x="1041" y="1140"/>
                      <a:pt x="1057" y="1135"/>
                      <a:pt x="1068" y="1126"/>
                    </a:cubicBezTo>
                    <a:cubicBezTo>
                      <a:pt x="1078" y="1118"/>
                      <a:pt x="1085" y="1106"/>
                      <a:pt x="1088" y="1091"/>
                    </a:cubicBezTo>
                    <a:lnTo>
                      <a:pt x="1062" y="1091"/>
                    </a:lnTo>
                    <a:close/>
                    <a:moveTo>
                      <a:pt x="974" y="1043"/>
                    </a:moveTo>
                    <a:cubicBezTo>
                      <a:pt x="976" y="1027"/>
                      <a:pt x="980" y="1014"/>
                      <a:pt x="988" y="1006"/>
                    </a:cubicBezTo>
                    <a:cubicBezTo>
                      <a:pt x="996" y="997"/>
                      <a:pt x="1007" y="993"/>
                      <a:pt x="1021" y="993"/>
                    </a:cubicBezTo>
                    <a:cubicBezTo>
                      <a:pt x="1028" y="993"/>
                      <a:pt x="1035" y="994"/>
                      <a:pt x="1040" y="997"/>
                    </a:cubicBezTo>
                    <a:cubicBezTo>
                      <a:pt x="1046" y="999"/>
                      <a:pt x="1050" y="1003"/>
                      <a:pt x="1054" y="1007"/>
                    </a:cubicBezTo>
                    <a:cubicBezTo>
                      <a:pt x="1057" y="1011"/>
                      <a:pt x="1060" y="1016"/>
                      <a:pt x="1061" y="1023"/>
                    </a:cubicBezTo>
                    <a:cubicBezTo>
                      <a:pt x="1063" y="1029"/>
                      <a:pt x="1064" y="1035"/>
                      <a:pt x="1064" y="1043"/>
                    </a:cubicBezTo>
                    <a:lnTo>
                      <a:pt x="974" y="1043"/>
                    </a:lnTo>
                    <a:close/>
                    <a:moveTo>
                      <a:pt x="1127" y="1135"/>
                    </a:moveTo>
                    <a:cubicBezTo>
                      <a:pt x="1153" y="1135"/>
                      <a:pt x="1153" y="1135"/>
                      <a:pt x="1153" y="1135"/>
                    </a:cubicBezTo>
                    <a:cubicBezTo>
                      <a:pt x="1153" y="1041"/>
                      <a:pt x="1153" y="1041"/>
                      <a:pt x="1153" y="1041"/>
                    </a:cubicBezTo>
                    <a:cubicBezTo>
                      <a:pt x="1153" y="1035"/>
                      <a:pt x="1155" y="1029"/>
                      <a:pt x="1157" y="1024"/>
                    </a:cubicBezTo>
                    <a:cubicBezTo>
                      <a:pt x="1160" y="1019"/>
                      <a:pt x="1163" y="1014"/>
                      <a:pt x="1168" y="1010"/>
                    </a:cubicBezTo>
                    <a:cubicBezTo>
                      <a:pt x="1172" y="1006"/>
                      <a:pt x="1177" y="1003"/>
                      <a:pt x="1182" y="1002"/>
                    </a:cubicBezTo>
                    <a:cubicBezTo>
                      <a:pt x="1187" y="1000"/>
                      <a:pt x="1192" y="999"/>
                      <a:pt x="1197" y="999"/>
                    </a:cubicBezTo>
                    <a:cubicBezTo>
                      <a:pt x="1199" y="999"/>
                      <a:pt x="1202" y="999"/>
                      <a:pt x="1204" y="1000"/>
                    </a:cubicBezTo>
                    <a:cubicBezTo>
                      <a:pt x="1206" y="1000"/>
                      <a:pt x="1208" y="1000"/>
                      <a:pt x="1210" y="1001"/>
                    </a:cubicBezTo>
                    <a:cubicBezTo>
                      <a:pt x="1213" y="976"/>
                      <a:pt x="1213" y="976"/>
                      <a:pt x="1213" y="976"/>
                    </a:cubicBezTo>
                    <a:cubicBezTo>
                      <a:pt x="1209" y="975"/>
                      <a:pt x="1205" y="975"/>
                      <a:pt x="1199" y="975"/>
                    </a:cubicBezTo>
                    <a:cubicBezTo>
                      <a:pt x="1190" y="975"/>
                      <a:pt x="1182" y="977"/>
                      <a:pt x="1174" y="982"/>
                    </a:cubicBezTo>
                    <a:cubicBezTo>
                      <a:pt x="1166" y="987"/>
                      <a:pt x="1159" y="993"/>
                      <a:pt x="1153" y="1002"/>
                    </a:cubicBezTo>
                    <a:cubicBezTo>
                      <a:pt x="1153" y="978"/>
                      <a:pt x="1153" y="978"/>
                      <a:pt x="1153" y="978"/>
                    </a:cubicBezTo>
                    <a:cubicBezTo>
                      <a:pt x="1127" y="978"/>
                      <a:pt x="1127" y="978"/>
                      <a:pt x="1127" y="978"/>
                    </a:cubicBezTo>
                    <a:lnTo>
                      <a:pt x="1127" y="1135"/>
                    </a:lnTo>
                    <a:close/>
                    <a:moveTo>
                      <a:pt x="1237" y="948"/>
                    </a:moveTo>
                    <a:cubicBezTo>
                      <a:pt x="1266" y="948"/>
                      <a:pt x="1266" y="948"/>
                      <a:pt x="1266" y="948"/>
                    </a:cubicBezTo>
                    <a:cubicBezTo>
                      <a:pt x="1266" y="918"/>
                      <a:pt x="1266" y="918"/>
                      <a:pt x="1266" y="918"/>
                    </a:cubicBezTo>
                    <a:cubicBezTo>
                      <a:pt x="1237" y="918"/>
                      <a:pt x="1237" y="918"/>
                      <a:pt x="1237" y="918"/>
                    </a:cubicBezTo>
                    <a:lnTo>
                      <a:pt x="1237" y="948"/>
                    </a:lnTo>
                    <a:close/>
                    <a:moveTo>
                      <a:pt x="1238" y="1135"/>
                    </a:moveTo>
                    <a:cubicBezTo>
                      <a:pt x="1265" y="1135"/>
                      <a:pt x="1265" y="1135"/>
                      <a:pt x="1265" y="1135"/>
                    </a:cubicBezTo>
                    <a:cubicBezTo>
                      <a:pt x="1265" y="978"/>
                      <a:pt x="1265" y="978"/>
                      <a:pt x="1265" y="978"/>
                    </a:cubicBezTo>
                    <a:cubicBezTo>
                      <a:pt x="1238" y="978"/>
                      <a:pt x="1238" y="978"/>
                      <a:pt x="1238" y="978"/>
                    </a:cubicBezTo>
                    <a:lnTo>
                      <a:pt x="1238" y="1135"/>
                    </a:lnTo>
                    <a:close/>
                    <a:moveTo>
                      <a:pt x="1308" y="1135"/>
                    </a:moveTo>
                    <a:cubicBezTo>
                      <a:pt x="1334" y="1135"/>
                      <a:pt x="1334" y="1135"/>
                      <a:pt x="1334" y="1135"/>
                    </a:cubicBezTo>
                    <a:cubicBezTo>
                      <a:pt x="1334" y="1042"/>
                      <a:pt x="1334" y="1042"/>
                      <a:pt x="1334" y="1042"/>
                    </a:cubicBezTo>
                    <a:cubicBezTo>
                      <a:pt x="1334" y="1034"/>
                      <a:pt x="1336" y="1027"/>
                      <a:pt x="1338" y="1022"/>
                    </a:cubicBezTo>
                    <a:cubicBezTo>
                      <a:pt x="1341" y="1017"/>
                      <a:pt x="1345" y="1013"/>
                      <a:pt x="1350" y="1008"/>
                    </a:cubicBezTo>
                    <a:cubicBezTo>
                      <a:pt x="1354" y="1004"/>
                      <a:pt x="1360" y="1001"/>
                      <a:pt x="1365" y="999"/>
                    </a:cubicBezTo>
                    <a:cubicBezTo>
                      <a:pt x="1371" y="997"/>
                      <a:pt x="1377" y="996"/>
                      <a:pt x="1383" y="996"/>
                    </a:cubicBezTo>
                    <a:cubicBezTo>
                      <a:pt x="1394" y="996"/>
                      <a:pt x="1402" y="999"/>
                      <a:pt x="1407" y="1004"/>
                    </a:cubicBezTo>
                    <a:cubicBezTo>
                      <a:pt x="1412" y="1010"/>
                      <a:pt x="1415" y="1021"/>
                      <a:pt x="1415" y="1035"/>
                    </a:cubicBezTo>
                    <a:cubicBezTo>
                      <a:pt x="1415" y="1135"/>
                      <a:pt x="1415" y="1135"/>
                      <a:pt x="1415" y="1135"/>
                    </a:cubicBezTo>
                    <a:cubicBezTo>
                      <a:pt x="1442" y="1135"/>
                      <a:pt x="1442" y="1135"/>
                      <a:pt x="1442" y="1135"/>
                    </a:cubicBezTo>
                    <a:cubicBezTo>
                      <a:pt x="1442" y="1030"/>
                      <a:pt x="1442" y="1030"/>
                      <a:pt x="1442" y="1030"/>
                    </a:cubicBezTo>
                    <a:cubicBezTo>
                      <a:pt x="1442" y="1011"/>
                      <a:pt x="1437" y="997"/>
                      <a:pt x="1429" y="987"/>
                    </a:cubicBezTo>
                    <a:cubicBezTo>
                      <a:pt x="1420" y="978"/>
                      <a:pt x="1407" y="973"/>
                      <a:pt x="1389" y="973"/>
                    </a:cubicBezTo>
                    <a:cubicBezTo>
                      <a:pt x="1379" y="973"/>
                      <a:pt x="1369" y="975"/>
                      <a:pt x="1360" y="979"/>
                    </a:cubicBezTo>
                    <a:cubicBezTo>
                      <a:pt x="1350" y="984"/>
                      <a:pt x="1342" y="991"/>
                      <a:pt x="1334" y="1002"/>
                    </a:cubicBezTo>
                    <a:cubicBezTo>
                      <a:pt x="1334" y="978"/>
                      <a:pt x="1334" y="978"/>
                      <a:pt x="1334" y="978"/>
                    </a:cubicBezTo>
                    <a:cubicBezTo>
                      <a:pt x="1308" y="978"/>
                      <a:pt x="1308" y="978"/>
                      <a:pt x="1308" y="978"/>
                    </a:cubicBezTo>
                    <a:lnTo>
                      <a:pt x="1308" y="1135"/>
                    </a:lnTo>
                    <a:close/>
                    <a:moveTo>
                      <a:pt x="1481" y="1149"/>
                    </a:moveTo>
                    <a:cubicBezTo>
                      <a:pt x="1483" y="1166"/>
                      <a:pt x="1490" y="1179"/>
                      <a:pt x="1502" y="1186"/>
                    </a:cubicBezTo>
                    <a:cubicBezTo>
                      <a:pt x="1513" y="1193"/>
                      <a:pt x="1530" y="1197"/>
                      <a:pt x="1550" y="1197"/>
                    </a:cubicBezTo>
                    <a:cubicBezTo>
                      <a:pt x="1565" y="1197"/>
                      <a:pt x="1576" y="1195"/>
                      <a:pt x="1586" y="1191"/>
                    </a:cubicBezTo>
                    <a:cubicBezTo>
                      <a:pt x="1595" y="1187"/>
                      <a:pt x="1602" y="1181"/>
                      <a:pt x="1607" y="1173"/>
                    </a:cubicBezTo>
                    <a:cubicBezTo>
                      <a:pt x="1612" y="1166"/>
                      <a:pt x="1616" y="1157"/>
                      <a:pt x="1618" y="1146"/>
                    </a:cubicBezTo>
                    <a:cubicBezTo>
                      <a:pt x="1620" y="1135"/>
                      <a:pt x="1621" y="1123"/>
                      <a:pt x="1621" y="1109"/>
                    </a:cubicBezTo>
                    <a:cubicBezTo>
                      <a:pt x="1621" y="978"/>
                      <a:pt x="1621" y="978"/>
                      <a:pt x="1621" y="978"/>
                    </a:cubicBezTo>
                    <a:cubicBezTo>
                      <a:pt x="1594" y="978"/>
                      <a:pt x="1594" y="978"/>
                      <a:pt x="1594" y="978"/>
                    </a:cubicBezTo>
                    <a:cubicBezTo>
                      <a:pt x="1594" y="998"/>
                      <a:pt x="1594" y="998"/>
                      <a:pt x="1594" y="998"/>
                    </a:cubicBezTo>
                    <a:cubicBezTo>
                      <a:pt x="1587" y="988"/>
                      <a:pt x="1579" y="982"/>
                      <a:pt x="1571" y="978"/>
                    </a:cubicBezTo>
                    <a:cubicBezTo>
                      <a:pt x="1562" y="975"/>
                      <a:pt x="1554" y="973"/>
                      <a:pt x="1545" y="973"/>
                    </a:cubicBezTo>
                    <a:cubicBezTo>
                      <a:pt x="1534" y="973"/>
                      <a:pt x="1524" y="975"/>
                      <a:pt x="1516" y="979"/>
                    </a:cubicBezTo>
                    <a:cubicBezTo>
                      <a:pt x="1507" y="982"/>
                      <a:pt x="1500" y="988"/>
                      <a:pt x="1494" y="995"/>
                    </a:cubicBezTo>
                    <a:cubicBezTo>
                      <a:pt x="1488" y="1002"/>
                      <a:pt x="1483" y="1010"/>
                      <a:pt x="1480" y="1020"/>
                    </a:cubicBezTo>
                    <a:cubicBezTo>
                      <a:pt x="1477" y="1030"/>
                      <a:pt x="1475" y="1041"/>
                      <a:pt x="1475" y="1053"/>
                    </a:cubicBezTo>
                    <a:cubicBezTo>
                      <a:pt x="1475" y="1064"/>
                      <a:pt x="1476" y="1074"/>
                      <a:pt x="1479" y="1083"/>
                    </a:cubicBezTo>
                    <a:cubicBezTo>
                      <a:pt x="1482" y="1093"/>
                      <a:pt x="1486" y="1101"/>
                      <a:pt x="1491" y="1108"/>
                    </a:cubicBezTo>
                    <a:cubicBezTo>
                      <a:pt x="1497" y="1116"/>
                      <a:pt x="1504" y="1121"/>
                      <a:pt x="1512" y="1125"/>
                    </a:cubicBezTo>
                    <a:cubicBezTo>
                      <a:pt x="1521" y="1130"/>
                      <a:pt x="1530" y="1132"/>
                      <a:pt x="1542" y="1132"/>
                    </a:cubicBezTo>
                    <a:cubicBezTo>
                      <a:pt x="1553" y="1132"/>
                      <a:pt x="1563" y="1129"/>
                      <a:pt x="1572" y="1125"/>
                    </a:cubicBezTo>
                    <a:cubicBezTo>
                      <a:pt x="1581" y="1120"/>
                      <a:pt x="1588" y="1113"/>
                      <a:pt x="1594" y="1105"/>
                    </a:cubicBezTo>
                    <a:cubicBezTo>
                      <a:pt x="1594" y="1122"/>
                      <a:pt x="1594" y="1122"/>
                      <a:pt x="1594" y="1122"/>
                    </a:cubicBezTo>
                    <a:cubicBezTo>
                      <a:pt x="1594" y="1139"/>
                      <a:pt x="1591" y="1153"/>
                      <a:pt x="1585" y="1162"/>
                    </a:cubicBezTo>
                    <a:cubicBezTo>
                      <a:pt x="1578" y="1171"/>
                      <a:pt x="1567" y="1176"/>
                      <a:pt x="1550" y="1176"/>
                    </a:cubicBezTo>
                    <a:cubicBezTo>
                      <a:pt x="1536" y="1176"/>
                      <a:pt x="1526" y="1174"/>
                      <a:pt x="1520" y="1170"/>
                    </a:cubicBezTo>
                    <a:cubicBezTo>
                      <a:pt x="1514" y="1166"/>
                      <a:pt x="1509" y="1159"/>
                      <a:pt x="1507" y="1149"/>
                    </a:cubicBezTo>
                    <a:lnTo>
                      <a:pt x="1481" y="1149"/>
                    </a:lnTo>
                    <a:close/>
                    <a:moveTo>
                      <a:pt x="1595" y="1056"/>
                    </a:moveTo>
                    <a:cubicBezTo>
                      <a:pt x="1595" y="1065"/>
                      <a:pt x="1593" y="1073"/>
                      <a:pt x="1591" y="1079"/>
                    </a:cubicBezTo>
                    <a:cubicBezTo>
                      <a:pt x="1589" y="1086"/>
                      <a:pt x="1585" y="1092"/>
                      <a:pt x="1581" y="1096"/>
                    </a:cubicBezTo>
                    <a:cubicBezTo>
                      <a:pt x="1577" y="1101"/>
                      <a:pt x="1572" y="1104"/>
                      <a:pt x="1566" y="1106"/>
                    </a:cubicBezTo>
                    <a:cubicBezTo>
                      <a:pt x="1560" y="1109"/>
                      <a:pt x="1554" y="1110"/>
                      <a:pt x="1547" y="1110"/>
                    </a:cubicBezTo>
                    <a:cubicBezTo>
                      <a:pt x="1542" y="1110"/>
                      <a:pt x="1536" y="1109"/>
                      <a:pt x="1531" y="1107"/>
                    </a:cubicBezTo>
                    <a:cubicBezTo>
                      <a:pt x="1526" y="1105"/>
                      <a:pt x="1521" y="1101"/>
                      <a:pt x="1517" y="1097"/>
                    </a:cubicBezTo>
                    <a:cubicBezTo>
                      <a:pt x="1513" y="1093"/>
                      <a:pt x="1510" y="1087"/>
                      <a:pt x="1507" y="1079"/>
                    </a:cubicBezTo>
                    <a:cubicBezTo>
                      <a:pt x="1505" y="1072"/>
                      <a:pt x="1503" y="1063"/>
                      <a:pt x="1503" y="1053"/>
                    </a:cubicBezTo>
                    <a:cubicBezTo>
                      <a:pt x="1503" y="1042"/>
                      <a:pt x="1504" y="1033"/>
                      <a:pt x="1507" y="1026"/>
                    </a:cubicBezTo>
                    <a:cubicBezTo>
                      <a:pt x="1509" y="1019"/>
                      <a:pt x="1512" y="1013"/>
                      <a:pt x="1516" y="1008"/>
                    </a:cubicBezTo>
                    <a:cubicBezTo>
                      <a:pt x="1521" y="1003"/>
                      <a:pt x="1525" y="1000"/>
                      <a:pt x="1531" y="998"/>
                    </a:cubicBezTo>
                    <a:cubicBezTo>
                      <a:pt x="1537" y="996"/>
                      <a:pt x="1543" y="995"/>
                      <a:pt x="1549" y="995"/>
                    </a:cubicBezTo>
                    <a:cubicBezTo>
                      <a:pt x="1555" y="995"/>
                      <a:pt x="1561" y="996"/>
                      <a:pt x="1566" y="998"/>
                    </a:cubicBezTo>
                    <a:cubicBezTo>
                      <a:pt x="1572" y="999"/>
                      <a:pt x="1577" y="1003"/>
                      <a:pt x="1581" y="1007"/>
                    </a:cubicBezTo>
                    <a:cubicBezTo>
                      <a:pt x="1585" y="1012"/>
                      <a:pt x="1589" y="1017"/>
                      <a:pt x="1591" y="1024"/>
                    </a:cubicBezTo>
                    <a:cubicBezTo>
                      <a:pt x="1593" y="1031"/>
                      <a:pt x="1595" y="1040"/>
                      <a:pt x="1595" y="1050"/>
                    </a:cubicBezTo>
                    <a:lnTo>
                      <a:pt x="1595" y="10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700"/>
              </a:p>
            </p:txBody>
          </p:sp>
        </p:grpSp>
      </p:grpSp>
      <p:sp>
        <p:nvSpPr>
          <p:cNvPr id="6" name="Rechteck 5"/>
          <p:cNvSpPr/>
          <p:nvPr userDrawn="1"/>
        </p:nvSpPr>
        <p:spPr bwMode="gray">
          <a:xfrm>
            <a:off x="2" y="1295871"/>
            <a:ext cx="11520488" cy="5184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 smtClean="0">
              <a:solidFill>
                <a:schemeClr val="bg1"/>
              </a:solidFill>
            </a:endParaRPr>
          </a:p>
        </p:txBody>
      </p:sp>
      <p:sp>
        <p:nvSpPr>
          <p:cNvPr id="23" name="Rechteck 22"/>
          <p:cNvSpPr/>
          <p:nvPr userDrawn="1"/>
        </p:nvSpPr>
        <p:spPr bwMode="gray">
          <a:xfrm>
            <a:off x="576372" y="3240087"/>
            <a:ext cx="8208000" cy="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 smtClean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575668" y="2746312"/>
            <a:ext cx="8209557" cy="493775"/>
          </a:xfrm>
        </p:spPr>
        <p:txBody>
          <a:bodyPr tIns="0" bIns="108000" anchor="b" anchorCtr="0"/>
          <a:lstStyle>
            <a:lvl1pPr>
              <a:lnSpc>
                <a:spcPts val="3000"/>
              </a:lnSpc>
              <a:defRPr sz="2800" baseline="0">
                <a:solidFill>
                  <a:schemeClr val="accent3"/>
                </a:solidFill>
              </a:defRPr>
            </a:lvl1pPr>
          </a:lstStyle>
          <a:p>
            <a:r>
              <a:rPr lang="de-DE" dirty="0" smtClean="0"/>
              <a:t>Maximal 2 Zeilen: Titel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 userDrawn="1">
            <p:ph type="body" sz="quarter" idx="12" hasCustomPrompt="1"/>
          </p:nvPr>
        </p:nvSpPr>
        <p:spPr bwMode="gray">
          <a:xfrm>
            <a:off x="575668" y="3276091"/>
            <a:ext cx="8209557" cy="360850"/>
          </a:xfrm>
        </p:spPr>
        <p:txBody>
          <a:bodyPr tIns="144000"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 smtClean="0"/>
              <a:t>Maximal 2 Zeilen: Untertitel, Ort, Datum, Referent</a:t>
            </a:r>
          </a:p>
        </p:txBody>
      </p:sp>
      <p:sp>
        <p:nvSpPr>
          <p:cNvPr id="18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71550" y="6552487"/>
            <a:ext cx="1440000" cy="144000"/>
          </a:xfrm>
        </p:spPr>
        <p:txBody>
          <a:bodyPr/>
          <a:lstStyle>
            <a:lvl1pPr>
              <a:defRPr sz="1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19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76262" y="6552487"/>
            <a:ext cx="360000" cy="144000"/>
          </a:xfrm>
        </p:spPr>
        <p:txBody>
          <a:bodyPr/>
          <a:lstStyle>
            <a:lvl1pPr>
              <a:defRPr sz="1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83649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fullscreen,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>
            <a:grpSpLocks noChangeAspect="1"/>
          </p:cNvGrpSpPr>
          <p:nvPr userDrawn="1"/>
        </p:nvGrpSpPr>
        <p:grpSpPr>
          <a:xfrm>
            <a:off x="8892059" y="175"/>
            <a:ext cx="2484809" cy="1295821"/>
            <a:chOff x="9577461" y="0"/>
            <a:chExt cx="1656000" cy="863600"/>
          </a:xfrm>
        </p:grpSpPr>
        <p:sp>
          <p:nvSpPr>
            <p:cNvPr id="22" name="Rechteck 21"/>
            <p:cNvSpPr/>
            <p:nvPr userDrawn="1"/>
          </p:nvSpPr>
          <p:spPr>
            <a:xfrm>
              <a:off x="9577461" y="0"/>
              <a:ext cx="1656000" cy="8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7985" tIns="71990" rIns="107985" bIns="1079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5"/>
            <p:cNvSpPr>
              <a:spLocks noEditPoints="1"/>
            </p:cNvSpPr>
            <p:nvPr/>
          </p:nvSpPr>
          <p:spPr bwMode="auto">
            <a:xfrm>
              <a:off x="9883278" y="287759"/>
              <a:ext cx="1062335" cy="306398"/>
            </a:xfrm>
            <a:custGeom>
              <a:avLst/>
              <a:gdLst>
                <a:gd name="T0" fmla="*/ 3413 w 4288"/>
                <a:gd name="T1" fmla="*/ 24 h 1197"/>
                <a:gd name="T2" fmla="*/ 4097 w 4288"/>
                <a:gd name="T3" fmla="*/ 24 h 1197"/>
                <a:gd name="T4" fmla="*/ 2683 w 4288"/>
                <a:gd name="T5" fmla="*/ 627 h 1197"/>
                <a:gd name="T6" fmla="*/ 2408 w 4288"/>
                <a:gd name="T7" fmla="*/ 2 h 1197"/>
                <a:gd name="T8" fmla="*/ 3204 w 4288"/>
                <a:gd name="T9" fmla="*/ 356 h 1197"/>
                <a:gd name="T10" fmla="*/ 2138 w 4288"/>
                <a:gd name="T11" fmla="*/ 23 h 1197"/>
                <a:gd name="T12" fmla="*/ 177 w 4288"/>
                <a:gd name="T13" fmla="*/ 788 h 1197"/>
                <a:gd name="T14" fmla="*/ 112 w 4288"/>
                <a:gd name="T15" fmla="*/ 653 h 1197"/>
                <a:gd name="T16" fmla="*/ 73 w 4288"/>
                <a:gd name="T17" fmla="*/ 766 h 1197"/>
                <a:gd name="T18" fmla="*/ 103 w 4288"/>
                <a:gd name="T19" fmla="*/ 763 h 1197"/>
                <a:gd name="T20" fmla="*/ 291 w 4288"/>
                <a:gd name="T21" fmla="*/ 793 h 1197"/>
                <a:gd name="T22" fmla="*/ 297 w 4288"/>
                <a:gd name="T23" fmla="*/ 770 h 1197"/>
                <a:gd name="T24" fmla="*/ 468 w 4288"/>
                <a:gd name="T25" fmla="*/ 792 h 1197"/>
                <a:gd name="T26" fmla="*/ 493 w 4288"/>
                <a:gd name="T27" fmla="*/ 631 h 1197"/>
                <a:gd name="T28" fmla="*/ 650 w 4288"/>
                <a:gd name="T29" fmla="*/ 770 h 1197"/>
                <a:gd name="T30" fmla="*/ 518 w 4288"/>
                <a:gd name="T31" fmla="*/ 710 h 1197"/>
                <a:gd name="T32" fmla="*/ 549 w 4288"/>
                <a:gd name="T33" fmla="*/ 685 h 1197"/>
                <a:gd name="T34" fmla="*/ 615 w 4288"/>
                <a:gd name="T35" fmla="*/ 767 h 1197"/>
                <a:gd name="T36" fmla="*/ 805 w 4288"/>
                <a:gd name="T37" fmla="*/ 686 h 1197"/>
                <a:gd name="T38" fmla="*/ 901 w 4288"/>
                <a:gd name="T39" fmla="*/ 668 h 1197"/>
                <a:gd name="T40" fmla="*/ 783 w 4288"/>
                <a:gd name="T41" fmla="*/ 626 h 1197"/>
                <a:gd name="T42" fmla="*/ 1113 w 4288"/>
                <a:gd name="T43" fmla="*/ 675 h 1197"/>
                <a:gd name="T44" fmla="*/ 1009 w 4288"/>
                <a:gd name="T45" fmla="*/ 787 h 1197"/>
                <a:gd name="T46" fmla="*/ 1042 w 4288"/>
                <a:gd name="T47" fmla="*/ 648 h 1197"/>
                <a:gd name="T48" fmla="*/ 1164 w 4288"/>
                <a:gd name="T49" fmla="*/ 737 h 1197"/>
                <a:gd name="T50" fmla="*/ 1196 w 4288"/>
                <a:gd name="T51" fmla="*/ 763 h 1197"/>
                <a:gd name="T52" fmla="*/ 1140 w 4288"/>
                <a:gd name="T53" fmla="*/ 652 h 1197"/>
                <a:gd name="T54" fmla="*/ 1297 w 4288"/>
                <a:gd name="T55" fmla="*/ 631 h 1197"/>
                <a:gd name="T56" fmla="*/ 1386 w 4288"/>
                <a:gd name="T57" fmla="*/ 788 h 1197"/>
                <a:gd name="T58" fmla="*/ 1622 w 4288"/>
                <a:gd name="T59" fmla="*/ 672 h 1197"/>
                <a:gd name="T60" fmla="*/ 1604 w 4288"/>
                <a:gd name="T61" fmla="*/ 780 h 1197"/>
                <a:gd name="T62" fmla="*/ 1510 w 4288"/>
                <a:gd name="T63" fmla="*/ 697 h 1197"/>
                <a:gd name="T64" fmla="*/ 139 w 4288"/>
                <a:gd name="T65" fmla="*/ 1019 h 1197"/>
                <a:gd name="T66" fmla="*/ 121 w 4288"/>
                <a:gd name="T67" fmla="*/ 1126 h 1197"/>
                <a:gd name="T68" fmla="*/ 27 w 4288"/>
                <a:gd name="T69" fmla="*/ 1043 h 1197"/>
                <a:gd name="T70" fmla="*/ 287 w 4288"/>
                <a:gd name="T71" fmla="*/ 1135 h 1197"/>
                <a:gd name="T72" fmla="*/ 353 w 4288"/>
                <a:gd name="T73" fmla="*/ 1149 h 1197"/>
                <a:gd name="T74" fmla="*/ 443 w 4288"/>
                <a:gd name="T75" fmla="*/ 978 h 1197"/>
                <a:gd name="T76" fmla="*/ 444 w 4288"/>
                <a:gd name="T77" fmla="*/ 1125 h 1197"/>
                <a:gd name="T78" fmla="*/ 453 w 4288"/>
                <a:gd name="T79" fmla="*/ 1096 h 1197"/>
                <a:gd name="T80" fmla="*/ 421 w 4288"/>
                <a:gd name="T81" fmla="*/ 995 h 1197"/>
                <a:gd name="T82" fmla="*/ 535 w 4288"/>
                <a:gd name="T83" fmla="*/ 948 h 1197"/>
                <a:gd name="T84" fmla="*/ 650 w 4288"/>
                <a:gd name="T85" fmla="*/ 1008 h 1197"/>
                <a:gd name="T86" fmla="*/ 660 w 4288"/>
                <a:gd name="T87" fmla="*/ 979 h 1197"/>
                <a:gd name="T88" fmla="*/ 804 w 4288"/>
                <a:gd name="T89" fmla="*/ 1085 h 1197"/>
                <a:gd name="T90" fmla="*/ 780 w 4288"/>
                <a:gd name="T91" fmla="*/ 1021 h 1197"/>
                <a:gd name="T92" fmla="*/ 868 w 4288"/>
                <a:gd name="T93" fmla="*/ 997 h 1197"/>
                <a:gd name="T94" fmla="*/ 977 w 4288"/>
                <a:gd name="T95" fmla="*/ 1085 h 1197"/>
                <a:gd name="T96" fmla="*/ 952 w 4288"/>
                <a:gd name="T97" fmla="*/ 1021 h 1197"/>
                <a:gd name="T98" fmla="*/ 1040 w 4288"/>
                <a:gd name="T99" fmla="*/ 997 h 1197"/>
                <a:gd name="T100" fmla="*/ 1182 w 4288"/>
                <a:gd name="T101" fmla="*/ 1002 h 1197"/>
                <a:gd name="T102" fmla="*/ 1127 w 4288"/>
                <a:gd name="T103" fmla="*/ 1135 h 1197"/>
                <a:gd name="T104" fmla="*/ 1238 w 4288"/>
                <a:gd name="T105" fmla="*/ 1135 h 1197"/>
                <a:gd name="T106" fmla="*/ 1415 w 4288"/>
                <a:gd name="T107" fmla="*/ 1135 h 1197"/>
                <a:gd name="T108" fmla="*/ 1481 w 4288"/>
                <a:gd name="T109" fmla="*/ 1149 h 1197"/>
                <a:gd name="T110" fmla="*/ 1571 w 4288"/>
                <a:gd name="T111" fmla="*/ 978 h 1197"/>
                <a:gd name="T112" fmla="*/ 1572 w 4288"/>
                <a:gd name="T113" fmla="*/ 1125 h 1197"/>
                <a:gd name="T114" fmla="*/ 1581 w 4288"/>
                <a:gd name="T115" fmla="*/ 1096 h 1197"/>
                <a:gd name="T116" fmla="*/ 1549 w 4288"/>
                <a:gd name="T117" fmla="*/ 995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88" h="1197">
                  <a:moveTo>
                    <a:pt x="4287" y="24"/>
                  </a:moveTo>
                  <a:cubicBezTo>
                    <a:pt x="4287" y="24"/>
                    <a:pt x="4288" y="102"/>
                    <a:pt x="4287" y="196"/>
                  </a:cubicBezTo>
                  <a:cubicBezTo>
                    <a:pt x="4287" y="264"/>
                    <a:pt x="4287" y="341"/>
                    <a:pt x="4287" y="402"/>
                  </a:cubicBezTo>
                  <a:cubicBezTo>
                    <a:pt x="4287" y="469"/>
                    <a:pt x="4284" y="474"/>
                    <a:pt x="4282" y="519"/>
                  </a:cubicBezTo>
                  <a:cubicBezTo>
                    <a:pt x="4280" y="565"/>
                    <a:pt x="4271" y="642"/>
                    <a:pt x="4256" y="695"/>
                  </a:cubicBezTo>
                  <a:cubicBezTo>
                    <a:pt x="4189" y="927"/>
                    <a:pt x="3986" y="1130"/>
                    <a:pt x="3714" y="1133"/>
                  </a:cubicBezTo>
                  <a:cubicBezTo>
                    <a:pt x="3714" y="1133"/>
                    <a:pt x="3616" y="1134"/>
                    <a:pt x="3557" y="1134"/>
                  </a:cubicBezTo>
                  <a:cubicBezTo>
                    <a:pt x="3481" y="1134"/>
                    <a:pt x="3441" y="1134"/>
                    <a:pt x="3435" y="1134"/>
                  </a:cubicBezTo>
                  <a:cubicBezTo>
                    <a:pt x="3423" y="1134"/>
                    <a:pt x="3413" y="1123"/>
                    <a:pt x="3413" y="1112"/>
                  </a:cubicBezTo>
                  <a:cubicBezTo>
                    <a:pt x="3413" y="1098"/>
                    <a:pt x="3413" y="24"/>
                    <a:pt x="3413" y="24"/>
                  </a:cubicBezTo>
                  <a:cubicBezTo>
                    <a:pt x="3413" y="13"/>
                    <a:pt x="3420" y="0"/>
                    <a:pt x="3436" y="0"/>
                  </a:cubicBezTo>
                  <a:cubicBezTo>
                    <a:pt x="3587" y="0"/>
                    <a:pt x="3587" y="0"/>
                    <a:pt x="3587" y="0"/>
                  </a:cubicBezTo>
                  <a:cubicBezTo>
                    <a:pt x="3602" y="0"/>
                    <a:pt x="3611" y="11"/>
                    <a:pt x="3611" y="24"/>
                  </a:cubicBezTo>
                  <a:cubicBezTo>
                    <a:pt x="3611" y="934"/>
                    <a:pt x="3611" y="934"/>
                    <a:pt x="3611" y="934"/>
                  </a:cubicBezTo>
                  <a:cubicBezTo>
                    <a:pt x="3633" y="934"/>
                    <a:pt x="3649" y="934"/>
                    <a:pt x="3662" y="934"/>
                  </a:cubicBezTo>
                  <a:cubicBezTo>
                    <a:pt x="3715" y="934"/>
                    <a:pt x="3702" y="933"/>
                    <a:pt x="3703" y="933"/>
                  </a:cubicBezTo>
                  <a:cubicBezTo>
                    <a:pt x="3895" y="933"/>
                    <a:pt x="4050" y="789"/>
                    <a:pt x="4081" y="578"/>
                  </a:cubicBezTo>
                  <a:cubicBezTo>
                    <a:pt x="4092" y="503"/>
                    <a:pt x="4094" y="434"/>
                    <a:pt x="4096" y="379"/>
                  </a:cubicBezTo>
                  <a:cubicBezTo>
                    <a:pt x="4098" y="324"/>
                    <a:pt x="4097" y="198"/>
                    <a:pt x="4097" y="198"/>
                  </a:cubicBezTo>
                  <a:cubicBezTo>
                    <a:pt x="4097" y="24"/>
                    <a:pt x="4097" y="24"/>
                    <a:pt x="4097" y="24"/>
                  </a:cubicBezTo>
                  <a:cubicBezTo>
                    <a:pt x="4097" y="9"/>
                    <a:pt x="4106" y="0"/>
                    <a:pt x="4121" y="0"/>
                  </a:cubicBezTo>
                  <a:cubicBezTo>
                    <a:pt x="4264" y="0"/>
                    <a:pt x="4264" y="0"/>
                    <a:pt x="4264" y="0"/>
                  </a:cubicBezTo>
                  <a:cubicBezTo>
                    <a:pt x="4282" y="0"/>
                    <a:pt x="4287" y="9"/>
                    <a:pt x="4287" y="24"/>
                  </a:cubicBezTo>
                  <a:close/>
                  <a:moveTo>
                    <a:pt x="2874" y="1134"/>
                  </a:moveTo>
                  <a:cubicBezTo>
                    <a:pt x="2891" y="1134"/>
                    <a:pt x="2906" y="1124"/>
                    <a:pt x="2906" y="1111"/>
                  </a:cubicBezTo>
                  <a:cubicBezTo>
                    <a:pt x="2906" y="959"/>
                    <a:pt x="2906" y="959"/>
                    <a:pt x="2906" y="959"/>
                  </a:cubicBezTo>
                  <a:cubicBezTo>
                    <a:pt x="2906" y="944"/>
                    <a:pt x="2888" y="935"/>
                    <a:pt x="2875" y="935"/>
                  </a:cubicBezTo>
                  <a:cubicBezTo>
                    <a:pt x="2683" y="935"/>
                    <a:pt x="2683" y="935"/>
                    <a:pt x="2683" y="935"/>
                  </a:cubicBezTo>
                  <a:cubicBezTo>
                    <a:pt x="2576" y="935"/>
                    <a:pt x="2517" y="858"/>
                    <a:pt x="2517" y="781"/>
                  </a:cubicBezTo>
                  <a:cubicBezTo>
                    <a:pt x="2517" y="686"/>
                    <a:pt x="2594" y="627"/>
                    <a:pt x="2683" y="627"/>
                  </a:cubicBezTo>
                  <a:cubicBezTo>
                    <a:pt x="2882" y="627"/>
                    <a:pt x="2882" y="627"/>
                    <a:pt x="2882" y="627"/>
                  </a:cubicBezTo>
                  <a:cubicBezTo>
                    <a:pt x="2901" y="627"/>
                    <a:pt x="2906" y="614"/>
                    <a:pt x="2906" y="603"/>
                  </a:cubicBezTo>
                  <a:cubicBezTo>
                    <a:pt x="2906" y="452"/>
                    <a:pt x="2906" y="452"/>
                    <a:pt x="2906" y="452"/>
                  </a:cubicBezTo>
                  <a:cubicBezTo>
                    <a:pt x="2906" y="436"/>
                    <a:pt x="2896" y="428"/>
                    <a:pt x="2882" y="428"/>
                  </a:cubicBezTo>
                  <a:cubicBezTo>
                    <a:pt x="2882" y="428"/>
                    <a:pt x="2725" y="428"/>
                    <a:pt x="2683" y="428"/>
                  </a:cubicBezTo>
                  <a:cubicBezTo>
                    <a:pt x="2486" y="428"/>
                    <a:pt x="2310" y="540"/>
                    <a:pt x="2310" y="781"/>
                  </a:cubicBezTo>
                  <a:cubicBezTo>
                    <a:pt x="2310" y="956"/>
                    <a:pt x="2438" y="1134"/>
                    <a:pt x="2684" y="1134"/>
                  </a:cubicBezTo>
                  <a:cubicBezTo>
                    <a:pt x="2753" y="1134"/>
                    <a:pt x="2825" y="1134"/>
                    <a:pt x="2874" y="1134"/>
                  </a:cubicBezTo>
                  <a:close/>
                  <a:moveTo>
                    <a:pt x="2810" y="2"/>
                  </a:moveTo>
                  <a:cubicBezTo>
                    <a:pt x="2408" y="2"/>
                    <a:pt x="2408" y="2"/>
                    <a:pt x="2408" y="2"/>
                  </a:cubicBezTo>
                  <a:cubicBezTo>
                    <a:pt x="2393" y="2"/>
                    <a:pt x="2384" y="12"/>
                    <a:pt x="2384" y="24"/>
                  </a:cubicBezTo>
                  <a:cubicBezTo>
                    <a:pt x="2384" y="169"/>
                    <a:pt x="2384" y="169"/>
                    <a:pt x="2384" y="169"/>
                  </a:cubicBezTo>
                  <a:cubicBezTo>
                    <a:pt x="2384" y="186"/>
                    <a:pt x="2395" y="192"/>
                    <a:pt x="2408" y="192"/>
                  </a:cubicBezTo>
                  <a:cubicBezTo>
                    <a:pt x="2408" y="192"/>
                    <a:pt x="2809" y="192"/>
                    <a:pt x="2810" y="192"/>
                  </a:cubicBezTo>
                  <a:cubicBezTo>
                    <a:pt x="2956" y="192"/>
                    <a:pt x="3006" y="259"/>
                    <a:pt x="3006" y="394"/>
                  </a:cubicBezTo>
                  <a:cubicBezTo>
                    <a:pt x="3006" y="1112"/>
                    <a:pt x="3006" y="1112"/>
                    <a:pt x="3006" y="1112"/>
                  </a:cubicBezTo>
                  <a:cubicBezTo>
                    <a:pt x="3006" y="1127"/>
                    <a:pt x="3016" y="1134"/>
                    <a:pt x="3030" y="1134"/>
                  </a:cubicBezTo>
                  <a:cubicBezTo>
                    <a:pt x="3182" y="1134"/>
                    <a:pt x="3182" y="1134"/>
                    <a:pt x="3182" y="1134"/>
                  </a:cubicBezTo>
                  <a:cubicBezTo>
                    <a:pt x="3200" y="1134"/>
                    <a:pt x="3205" y="1126"/>
                    <a:pt x="3205" y="1111"/>
                  </a:cubicBezTo>
                  <a:cubicBezTo>
                    <a:pt x="3205" y="1111"/>
                    <a:pt x="3204" y="357"/>
                    <a:pt x="3204" y="356"/>
                  </a:cubicBezTo>
                  <a:cubicBezTo>
                    <a:pt x="3204" y="118"/>
                    <a:pt x="3077" y="2"/>
                    <a:pt x="2810" y="2"/>
                  </a:cubicBezTo>
                  <a:close/>
                  <a:moveTo>
                    <a:pt x="2138" y="23"/>
                  </a:moveTo>
                  <a:cubicBezTo>
                    <a:pt x="2138" y="11"/>
                    <a:pt x="2128" y="1"/>
                    <a:pt x="2115" y="1"/>
                  </a:cubicBezTo>
                  <a:cubicBezTo>
                    <a:pt x="1952" y="1"/>
                    <a:pt x="1952" y="1"/>
                    <a:pt x="1952" y="1"/>
                  </a:cubicBezTo>
                  <a:cubicBezTo>
                    <a:pt x="1940" y="1"/>
                    <a:pt x="1930" y="11"/>
                    <a:pt x="1930" y="23"/>
                  </a:cubicBezTo>
                  <a:cubicBezTo>
                    <a:pt x="1930" y="169"/>
                    <a:pt x="1930" y="169"/>
                    <a:pt x="1930" y="169"/>
                  </a:cubicBezTo>
                  <a:cubicBezTo>
                    <a:pt x="1930" y="182"/>
                    <a:pt x="1940" y="192"/>
                    <a:pt x="1952" y="192"/>
                  </a:cubicBezTo>
                  <a:cubicBezTo>
                    <a:pt x="2115" y="192"/>
                    <a:pt x="2115" y="192"/>
                    <a:pt x="2115" y="192"/>
                  </a:cubicBezTo>
                  <a:cubicBezTo>
                    <a:pt x="2128" y="192"/>
                    <a:pt x="2138" y="182"/>
                    <a:pt x="2138" y="169"/>
                  </a:cubicBezTo>
                  <a:lnTo>
                    <a:pt x="2138" y="23"/>
                  </a:lnTo>
                  <a:close/>
                  <a:moveTo>
                    <a:pt x="2137" y="312"/>
                  </a:moveTo>
                  <a:cubicBezTo>
                    <a:pt x="2137" y="299"/>
                    <a:pt x="2127" y="289"/>
                    <a:pt x="2114" y="289"/>
                  </a:cubicBezTo>
                  <a:cubicBezTo>
                    <a:pt x="1953" y="289"/>
                    <a:pt x="1953" y="289"/>
                    <a:pt x="1953" y="289"/>
                  </a:cubicBezTo>
                  <a:cubicBezTo>
                    <a:pt x="1941" y="289"/>
                    <a:pt x="1931" y="299"/>
                    <a:pt x="1931" y="312"/>
                  </a:cubicBezTo>
                  <a:cubicBezTo>
                    <a:pt x="1931" y="1112"/>
                    <a:pt x="1931" y="1112"/>
                    <a:pt x="1931" y="1112"/>
                  </a:cubicBezTo>
                  <a:cubicBezTo>
                    <a:pt x="1931" y="1124"/>
                    <a:pt x="1941" y="1134"/>
                    <a:pt x="1953" y="1134"/>
                  </a:cubicBezTo>
                  <a:cubicBezTo>
                    <a:pt x="2114" y="1134"/>
                    <a:pt x="2114" y="1134"/>
                    <a:pt x="2114" y="1134"/>
                  </a:cubicBezTo>
                  <a:cubicBezTo>
                    <a:pt x="2127" y="1134"/>
                    <a:pt x="2137" y="1124"/>
                    <a:pt x="2137" y="1112"/>
                  </a:cubicBezTo>
                  <a:lnTo>
                    <a:pt x="2137" y="312"/>
                  </a:lnTo>
                  <a:close/>
                  <a:moveTo>
                    <a:pt x="177" y="788"/>
                  </a:moveTo>
                  <a:cubicBezTo>
                    <a:pt x="202" y="788"/>
                    <a:pt x="202" y="788"/>
                    <a:pt x="202" y="788"/>
                  </a:cubicBezTo>
                  <a:cubicBezTo>
                    <a:pt x="202" y="686"/>
                    <a:pt x="202" y="686"/>
                    <a:pt x="202" y="686"/>
                  </a:cubicBezTo>
                  <a:cubicBezTo>
                    <a:pt x="202" y="677"/>
                    <a:pt x="201" y="669"/>
                    <a:pt x="199" y="661"/>
                  </a:cubicBezTo>
                  <a:cubicBezTo>
                    <a:pt x="197" y="654"/>
                    <a:pt x="193" y="647"/>
                    <a:pt x="188" y="642"/>
                  </a:cubicBezTo>
                  <a:cubicBezTo>
                    <a:pt x="184" y="637"/>
                    <a:pt x="177" y="633"/>
                    <a:pt x="169" y="630"/>
                  </a:cubicBezTo>
                  <a:cubicBezTo>
                    <a:pt x="162" y="628"/>
                    <a:pt x="152" y="626"/>
                    <a:pt x="141" y="626"/>
                  </a:cubicBezTo>
                  <a:cubicBezTo>
                    <a:pt x="122" y="626"/>
                    <a:pt x="108" y="630"/>
                    <a:pt x="97" y="636"/>
                  </a:cubicBezTo>
                  <a:cubicBezTo>
                    <a:pt x="86" y="643"/>
                    <a:pt x="79" y="653"/>
                    <a:pt x="77" y="668"/>
                  </a:cubicBezTo>
                  <a:cubicBezTo>
                    <a:pt x="101" y="670"/>
                    <a:pt x="101" y="670"/>
                    <a:pt x="101" y="670"/>
                  </a:cubicBezTo>
                  <a:cubicBezTo>
                    <a:pt x="102" y="663"/>
                    <a:pt x="106" y="657"/>
                    <a:pt x="112" y="653"/>
                  </a:cubicBezTo>
                  <a:cubicBezTo>
                    <a:pt x="118" y="649"/>
                    <a:pt x="127" y="647"/>
                    <a:pt x="140" y="647"/>
                  </a:cubicBezTo>
                  <a:cubicBezTo>
                    <a:pt x="153" y="647"/>
                    <a:pt x="162" y="650"/>
                    <a:pt x="167" y="656"/>
                  </a:cubicBezTo>
                  <a:cubicBezTo>
                    <a:pt x="173" y="662"/>
                    <a:pt x="176" y="671"/>
                    <a:pt x="176" y="685"/>
                  </a:cubicBezTo>
                  <a:cubicBezTo>
                    <a:pt x="176" y="691"/>
                    <a:pt x="176" y="691"/>
                    <a:pt x="176" y="691"/>
                  </a:cubicBezTo>
                  <a:cubicBezTo>
                    <a:pt x="149" y="692"/>
                    <a:pt x="149" y="692"/>
                    <a:pt x="149" y="692"/>
                  </a:cubicBezTo>
                  <a:cubicBezTo>
                    <a:pt x="139" y="692"/>
                    <a:pt x="129" y="693"/>
                    <a:pt x="119" y="695"/>
                  </a:cubicBezTo>
                  <a:cubicBezTo>
                    <a:pt x="110" y="696"/>
                    <a:pt x="101" y="699"/>
                    <a:pt x="94" y="703"/>
                  </a:cubicBezTo>
                  <a:cubicBezTo>
                    <a:pt x="86" y="707"/>
                    <a:pt x="80" y="712"/>
                    <a:pt x="76" y="719"/>
                  </a:cubicBezTo>
                  <a:cubicBezTo>
                    <a:pt x="71" y="725"/>
                    <a:pt x="69" y="734"/>
                    <a:pt x="69" y="745"/>
                  </a:cubicBezTo>
                  <a:cubicBezTo>
                    <a:pt x="69" y="753"/>
                    <a:pt x="70" y="760"/>
                    <a:pt x="73" y="766"/>
                  </a:cubicBezTo>
                  <a:cubicBezTo>
                    <a:pt x="75" y="771"/>
                    <a:pt x="79" y="776"/>
                    <a:pt x="84" y="780"/>
                  </a:cubicBezTo>
                  <a:cubicBezTo>
                    <a:pt x="88" y="784"/>
                    <a:pt x="94" y="787"/>
                    <a:pt x="101" y="789"/>
                  </a:cubicBezTo>
                  <a:cubicBezTo>
                    <a:pt x="107" y="791"/>
                    <a:pt x="115" y="792"/>
                    <a:pt x="122" y="792"/>
                  </a:cubicBezTo>
                  <a:cubicBezTo>
                    <a:pt x="135" y="792"/>
                    <a:pt x="146" y="789"/>
                    <a:pt x="155" y="785"/>
                  </a:cubicBezTo>
                  <a:cubicBezTo>
                    <a:pt x="164" y="780"/>
                    <a:pt x="171" y="774"/>
                    <a:pt x="177" y="767"/>
                  </a:cubicBezTo>
                  <a:lnTo>
                    <a:pt x="177" y="788"/>
                  </a:lnTo>
                  <a:close/>
                  <a:moveTo>
                    <a:pt x="176" y="727"/>
                  </a:moveTo>
                  <a:cubicBezTo>
                    <a:pt x="176" y="740"/>
                    <a:pt x="172" y="751"/>
                    <a:pt x="163" y="759"/>
                  </a:cubicBezTo>
                  <a:cubicBezTo>
                    <a:pt x="154" y="766"/>
                    <a:pt x="142" y="770"/>
                    <a:pt x="126" y="770"/>
                  </a:cubicBezTo>
                  <a:cubicBezTo>
                    <a:pt x="115" y="770"/>
                    <a:pt x="108" y="768"/>
                    <a:pt x="103" y="763"/>
                  </a:cubicBezTo>
                  <a:cubicBezTo>
                    <a:pt x="98" y="758"/>
                    <a:pt x="96" y="752"/>
                    <a:pt x="96" y="744"/>
                  </a:cubicBezTo>
                  <a:cubicBezTo>
                    <a:pt x="96" y="739"/>
                    <a:pt x="97" y="734"/>
                    <a:pt x="98" y="730"/>
                  </a:cubicBezTo>
                  <a:cubicBezTo>
                    <a:pt x="100" y="726"/>
                    <a:pt x="103" y="723"/>
                    <a:pt x="107" y="720"/>
                  </a:cubicBezTo>
                  <a:cubicBezTo>
                    <a:pt x="111" y="717"/>
                    <a:pt x="117" y="715"/>
                    <a:pt x="124" y="714"/>
                  </a:cubicBezTo>
                  <a:cubicBezTo>
                    <a:pt x="131" y="712"/>
                    <a:pt x="140" y="711"/>
                    <a:pt x="151" y="711"/>
                  </a:cubicBezTo>
                  <a:cubicBezTo>
                    <a:pt x="176" y="710"/>
                    <a:pt x="176" y="710"/>
                    <a:pt x="176" y="710"/>
                  </a:cubicBezTo>
                  <a:lnTo>
                    <a:pt x="176" y="727"/>
                  </a:lnTo>
                  <a:close/>
                  <a:moveTo>
                    <a:pt x="241" y="735"/>
                  </a:moveTo>
                  <a:cubicBezTo>
                    <a:pt x="241" y="755"/>
                    <a:pt x="245" y="769"/>
                    <a:pt x="253" y="779"/>
                  </a:cubicBezTo>
                  <a:cubicBezTo>
                    <a:pt x="261" y="788"/>
                    <a:pt x="274" y="793"/>
                    <a:pt x="291" y="793"/>
                  </a:cubicBezTo>
                  <a:cubicBezTo>
                    <a:pt x="302" y="793"/>
                    <a:pt x="311" y="791"/>
                    <a:pt x="320" y="786"/>
                  </a:cubicBezTo>
                  <a:cubicBezTo>
                    <a:pt x="329" y="782"/>
                    <a:pt x="337" y="774"/>
                    <a:pt x="345" y="764"/>
                  </a:cubicBezTo>
                  <a:cubicBezTo>
                    <a:pt x="345" y="788"/>
                    <a:pt x="345" y="788"/>
                    <a:pt x="345" y="788"/>
                  </a:cubicBezTo>
                  <a:cubicBezTo>
                    <a:pt x="371" y="788"/>
                    <a:pt x="371" y="788"/>
                    <a:pt x="371" y="788"/>
                  </a:cubicBezTo>
                  <a:cubicBezTo>
                    <a:pt x="371" y="631"/>
                    <a:pt x="371" y="631"/>
                    <a:pt x="371" y="631"/>
                  </a:cubicBezTo>
                  <a:cubicBezTo>
                    <a:pt x="345" y="631"/>
                    <a:pt x="345" y="631"/>
                    <a:pt x="345" y="631"/>
                  </a:cubicBezTo>
                  <a:cubicBezTo>
                    <a:pt x="345" y="724"/>
                    <a:pt x="345" y="724"/>
                    <a:pt x="345" y="724"/>
                  </a:cubicBezTo>
                  <a:cubicBezTo>
                    <a:pt x="345" y="732"/>
                    <a:pt x="344" y="739"/>
                    <a:pt x="341" y="744"/>
                  </a:cubicBezTo>
                  <a:cubicBezTo>
                    <a:pt x="338" y="748"/>
                    <a:pt x="334" y="753"/>
                    <a:pt x="329" y="758"/>
                  </a:cubicBezTo>
                  <a:cubicBezTo>
                    <a:pt x="320" y="766"/>
                    <a:pt x="309" y="770"/>
                    <a:pt x="297" y="770"/>
                  </a:cubicBezTo>
                  <a:cubicBezTo>
                    <a:pt x="287" y="770"/>
                    <a:pt x="279" y="767"/>
                    <a:pt x="274" y="761"/>
                  </a:cubicBezTo>
                  <a:cubicBezTo>
                    <a:pt x="269" y="755"/>
                    <a:pt x="267" y="745"/>
                    <a:pt x="267" y="730"/>
                  </a:cubicBezTo>
                  <a:cubicBezTo>
                    <a:pt x="267" y="631"/>
                    <a:pt x="267" y="631"/>
                    <a:pt x="267" y="631"/>
                  </a:cubicBezTo>
                  <a:cubicBezTo>
                    <a:pt x="241" y="631"/>
                    <a:pt x="241" y="631"/>
                    <a:pt x="241" y="631"/>
                  </a:cubicBezTo>
                  <a:lnTo>
                    <a:pt x="241" y="735"/>
                  </a:lnTo>
                  <a:close/>
                  <a:moveTo>
                    <a:pt x="425" y="737"/>
                  </a:moveTo>
                  <a:cubicBezTo>
                    <a:pt x="425" y="745"/>
                    <a:pt x="425" y="752"/>
                    <a:pt x="426" y="759"/>
                  </a:cubicBezTo>
                  <a:cubicBezTo>
                    <a:pt x="428" y="766"/>
                    <a:pt x="430" y="772"/>
                    <a:pt x="433" y="776"/>
                  </a:cubicBezTo>
                  <a:cubicBezTo>
                    <a:pt x="436" y="781"/>
                    <a:pt x="441" y="785"/>
                    <a:pt x="446" y="788"/>
                  </a:cubicBezTo>
                  <a:cubicBezTo>
                    <a:pt x="452" y="790"/>
                    <a:pt x="459" y="792"/>
                    <a:pt x="468" y="792"/>
                  </a:cubicBezTo>
                  <a:cubicBezTo>
                    <a:pt x="474" y="792"/>
                    <a:pt x="480" y="791"/>
                    <a:pt x="485" y="790"/>
                  </a:cubicBezTo>
                  <a:cubicBezTo>
                    <a:pt x="489" y="789"/>
                    <a:pt x="494" y="788"/>
                    <a:pt x="498" y="787"/>
                  </a:cubicBezTo>
                  <a:cubicBezTo>
                    <a:pt x="493" y="766"/>
                    <a:pt x="493" y="766"/>
                    <a:pt x="493" y="766"/>
                  </a:cubicBezTo>
                  <a:cubicBezTo>
                    <a:pt x="490" y="767"/>
                    <a:pt x="487" y="768"/>
                    <a:pt x="484" y="769"/>
                  </a:cubicBezTo>
                  <a:cubicBezTo>
                    <a:pt x="481" y="769"/>
                    <a:pt x="477" y="770"/>
                    <a:pt x="472" y="770"/>
                  </a:cubicBezTo>
                  <a:cubicBezTo>
                    <a:pt x="465" y="770"/>
                    <a:pt x="460" y="767"/>
                    <a:pt x="456" y="763"/>
                  </a:cubicBezTo>
                  <a:cubicBezTo>
                    <a:pt x="453" y="758"/>
                    <a:pt x="451" y="752"/>
                    <a:pt x="451" y="744"/>
                  </a:cubicBezTo>
                  <a:cubicBezTo>
                    <a:pt x="451" y="652"/>
                    <a:pt x="451" y="652"/>
                    <a:pt x="451" y="652"/>
                  </a:cubicBezTo>
                  <a:cubicBezTo>
                    <a:pt x="493" y="652"/>
                    <a:pt x="493" y="652"/>
                    <a:pt x="493" y="652"/>
                  </a:cubicBezTo>
                  <a:cubicBezTo>
                    <a:pt x="493" y="631"/>
                    <a:pt x="493" y="631"/>
                    <a:pt x="493" y="631"/>
                  </a:cubicBezTo>
                  <a:cubicBezTo>
                    <a:pt x="451" y="631"/>
                    <a:pt x="451" y="631"/>
                    <a:pt x="451" y="631"/>
                  </a:cubicBezTo>
                  <a:cubicBezTo>
                    <a:pt x="451" y="588"/>
                    <a:pt x="451" y="588"/>
                    <a:pt x="451" y="588"/>
                  </a:cubicBezTo>
                  <a:cubicBezTo>
                    <a:pt x="425" y="588"/>
                    <a:pt x="425" y="588"/>
                    <a:pt x="425" y="588"/>
                  </a:cubicBezTo>
                  <a:cubicBezTo>
                    <a:pt x="425" y="631"/>
                    <a:pt x="425" y="631"/>
                    <a:pt x="425" y="631"/>
                  </a:cubicBezTo>
                  <a:cubicBezTo>
                    <a:pt x="400" y="631"/>
                    <a:pt x="400" y="631"/>
                    <a:pt x="400" y="631"/>
                  </a:cubicBezTo>
                  <a:cubicBezTo>
                    <a:pt x="400" y="652"/>
                    <a:pt x="400" y="652"/>
                    <a:pt x="400" y="652"/>
                  </a:cubicBezTo>
                  <a:cubicBezTo>
                    <a:pt x="425" y="652"/>
                    <a:pt x="425" y="652"/>
                    <a:pt x="425" y="652"/>
                  </a:cubicBezTo>
                  <a:lnTo>
                    <a:pt x="425" y="737"/>
                  </a:lnTo>
                  <a:close/>
                  <a:moveTo>
                    <a:pt x="625" y="787"/>
                  </a:moveTo>
                  <a:cubicBezTo>
                    <a:pt x="635" y="783"/>
                    <a:pt x="643" y="778"/>
                    <a:pt x="650" y="770"/>
                  </a:cubicBezTo>
                  <a:cubicBezTo>
                    <a:pt x="656" y="763"/>
                    <a:pt x="661" y="754"/>
                    <a:pt x="665" y="744"/>
                  </a:cubicBezTo>
                  <a:cubicBezTo>
                    <a:pt x="668" y="734"/>
                    <a:pt x="670" y="722"/>
                    <a:pt x="670" y="709"/>
                  </a:cubicBezTo>
                  <a:cubicBezTo>
                    <a:pt x="670" y="696"/>
                    <a:pt x="668" y="685"/>
                    <a:pt x="665" y="675"/>
                  </a:cubicBezTo>
                  <a:cubicBezTo>
                    <a:pt x="661" y="665"/>
                    <a:pt x="656" y="656"/>
                    <a:pt x="650" y="649"/>
                  </a:cubicBezTo>
                  <a:cubicBezTo>
                    <a:pt x="643" y="642"/>
                    <a:pt x="635" y="636"/>
                    <a:pt x="626" y="632"/>
                  </a:cubicBezTo>
                  <a:cubicBezTo>
                    <a:pt x="617" y="628"/>
                    <a:pt x="606" y="626"/>
                    <a:pt x="594" y="626"/>
                  </a:cubicBezTo>
                  <a:cubicBezTo>
                    <a:pt x="583" y="626"/>
                    <a:pt x="572" y="628"/>
                    <a:pt x="563" y="632"/>
                  </a:cubicBezTo>
                  <a:cubicBezTo>
                    <a:pt x="553" y="636"/>
                    <a:pt x="545" y="642"/>
                    <a:pt x="539" y="649"/>
                  </a:cubicBezTo>
                  <a:cubicBezTo>
                    <a:pt x="532" y="656"/>
                    <a:pt x="527" y="665"/>
                    <a:pt x="523" y="676"/>
                  </a:cubicBezTo>
                  <a:cubicBezTo>
                    <a:pt x="520" y="686"/>
                    <a:pt x="518" y="697"/>
                    <a:pt x="518" y="710"/>
                  </a:cubicBezTo>
                  <a:cubicBezTo>
                    <a:pt x="518" y="723"/>
                    <a:pt x="520" y="735"/>
                    <a:pt x="523" y="745"/>
                  </a:cubicBezTo>
                  <a:cubicBezTo>
                    <a:pt x="526" y="755"/>
                    <a:pt x="531" y="764"/>
                    <a:pt x="538" y="771"/>
                  </a:cubicBezTo>
                  <a:cubicBezTo>
                    <a:pt x="544" y="778"/>
                    <a:pt x="552" y="784"/>
                    <a:pt x="562" y="787"/>
                  </a:cubicBezTo>
                  <a:cubicBezTo>
                    <a:pt x="571" y="791"/>
                    <a:pt x="581" y="793"/>
                    <a:pt x="593" y="793"/>
                  </a:cubicBezTo>
                  <a:cubicBezTo>
                    <a:pt x="605" y="793"/>
                    <a:pt x="616" y="791"/>
                    <a:pt x="625" y="787"/>
                  </a:cubicBezTo>
                  <a:close/>
                  <a:moveTo>
                    <a:pt x="572" y="767"/>
                  </a:moveTo>
                  <a:cubicBezTo>
                    <a:pt x="566" y="764"/>
                    <a:pt x="561" y="759"/>
                    <a:pt x="557" y="754"/>
                  </a:cubicBezTo>
                  <a:cubicBezTo>
                    <a:pt x="553" y="749"/>
                    <a:pt x="551" y="742"/>
                    <a:pt x="549" y="735"/>
                  </a:cubicBezTo>
                  <a:cubicBezTo>
                    <a:pt x="547" y="727"/>
                    <a:pt x="546" y="719"/>
                    <a:pt x="546" y="710"/>
                  </a:cubicBezTo>
                  <a:cubicBezTo>
                    <a:pt x="546" y="701"/>
                    <a:pt x="547" y="692"/>
                    <a:pt x="549" y="685"/>
                  </a:cubicBezTo>
                  <a:cubicBezTo>
                    <a:pt x="551" y="677"/>
                    <a:pt x="553" y="671"/>
                    <a:pt x="557" y="665"/>
                  </a:cubicBezTo>
                  <a:cubicBezTo>
                    <a:pt x="561" y="660"/>
                    <a:pt x="566" y="656"/>
                    <a:pt x="572" y="653"/>
                  </a:cubicBezTo>
                  <a:cubicBezTo>
                    <a:pt x="578" y="650"/>
                    <a:pt x="585" y="648"/>
                    <a:pt x="594" y="648"/>
                  </a:cubicBezTo>
                  <a:cubicBezTo>
                    <a:pt x="602" y="648"/>
                    <a:pt x="609" y="650"/>
                    <a:pt x="615" y="653"/>
                  </a:cubicBezTo>
                  <a:cubicBezTo>
                    <a:pt x="622" y="656"/>
                    <a:pt x="627" y="660"/>
                    <a:pt x="630" y="665"/>
                  </a:cubicBezTo>
                  <a:cubicBezTo>
                    <a:pt x="634" y="671"/>
                    <a:pt x="637" y="677"/>
                    <a:pt x="639" y="685"/>
                  </a:cubicBezTo>
                  <a:cubicBezTo>
                    <a:pt x="641" y="692"/>
                    <a:pt x="642" y="700"/>
                    <a:pt x="642" y="709"/>
                  </a:cubicBezTo>
                  <a:cubicBezTo>
                    <a:pt x="642" y="718"/>
                    <a:pt x="641" y="727"/>
                    <a:pt x="639" y="734"/>
                  </a:cubicBezTo>
                  <a:cubicBezTo>
                    <a:pt x="637" y="742"/>
                    <a:pt x="634" y="749"/>
                    <a:pt x="630" y="754"/>
                  </a:cubicBezTo>
                  <a:cubicBezTo>
                    <a:pt x="627" y="759"/>
                    <a:pt x="622" y="764"/>
                    <a:pt x="615" y="767"/>
                  </a:cubicBezTo>
                  <a:cubicBezTo>
                    <a:pt x="609" y="770"/>
                    <a:pt x="602" y="771"/>
                    <a:pt x="594" y="771"/>
                  </a:cubicBezTo>
                  <a:cubicBezTo>
                    <a:pt x="585" y="771"/>
                    <a:pt x="578" y="770"/>
                    <a:pt x="572" y="767"/>
                  </a:cubicBezTo>
                  <a:close/>
                  <a:moveTo>
                    <a:pt x="707" y="788"/>
                  </a:moveTo>
                  <a:cubicBezTo>
                    <a:pt x="734" y="788"/>
                    <a:pt x="734" y="788"/>
                    <a:pt x="734" y="788"/>
                  </a:cubicBezTo>
                  <a:cubicBezTo>
                    <a:pt x="734" y="695"/>
                    <a:pt x="734" y="695"/>
                    <a:pt x="734" y="695"/>
                  </a:cubicBezTo>
                  <a:cubicBezTo>
                    <a:pt x="734" y="686"/>
                    <a:pt x="735" y="679"/>
                    <a:pt x="739" y="674"/>
                  </a:cubicBezTo>
                  <a:cubicBezTo>
                    <a:pt x="742" y="669"/>
                    <a:pt x="745" y="665"/>
                    <a:pt x="748" y="662"/>
                  </a:cubicBezTo>
                  <a:cubicBezTo>
                    <a:pt x="758" y="653"/>
                    <a:pt x="767" y="649"/>
                    <a:pt x="778" y="649"/>
                  </a:cubicBezTo>
                  <a:cubicBezTo>
                    <a:pt x="787" y="649"/>
                    <a:pt x="793" y="652"/>
                    <a:pt x="798" y="657"/>
                  </a:cubicBezTo>
                  <a:cubicBezTo>
                    <a:pt x="803" y="663"/>
                    <a:pt x="805" y="672"/>
                    <a:pt x="805" y="686"/>
                  </a:cubicBezTo>
                  <a:cubicBezTo>
                    <a:pt x="805" y="788"/>
                    <a:pt x="805" y="788"/>
                    <a:pt x="805" y="788"/>
                  </a:cubicBezTo>
                  <a:cubicBezTo>
                    <a:pt x="832" y="788"/>
                    <a:pt x="832" y="788"/>
                    <a:pt x="832" y="788"/>
                  </a:cubicBezTo>
                  <a:cubicBezTo>
                    <a:pt x="832" y="689"/>
                    <a:pt x="832" y="689"/>
                    <a:pt x="832" y="689"/>
                  </a:cubicBezTo>
                  <a:cubicBezTo>
                    <a:pt x="832" y="683"/>
                    <a:pt x="833" y="677"/>
                    <a:pt x="836" y="673"/>
                  </a:cubicBezTo>
                  <a:cubicBezTo>
                    <a:pt x="838" y="668"/>
                    <a:pt x="842" y="664"/>
                    <a:pt x="846" y="660"/>
                  </a:cubicBezTo>
                  <a:cubicBezTo>
                    <a:pt x="851" y="656"/>
                    <a:pt x="855" y="653"/>
                    <a:pt x="861" y="652"/>
                  </a:cubicBezTo>
                  <a:cubicBezTo>
                    <a:pt x="866" y="650"/>
                    <a:pt x="870" y="649"/>
                    <a:pt x="875" y="649"/>
                  </a:cubicBezTo>
                  <a:cubicBezTo>
                    <a:pt x="880" y="649"/>
                    <a:pt x="884" y="650"/>
                    <a:pt x="887" y="651"/>
                  </a:cubicBezTo>
                  <a:cubicBezTo>
                    <a:pt x="890" y="652"/>
                    <a:pt x="893" y="654"/>
                    <a:pt x="896" y="657"/>
                  </a:cubicBezTo>
                  <a:cubicBezTo>
                    <a:pt x="898" y="659"/>
                    <a:pt x="900" y="663"/>
                    <a:pt x="901" y="668"/>
                  </a:cubicBezTo>
                  <a:cubicBezTo>
                    <a:pt x="902" y="673"/>
                    <a:pt x="903" y="679"/>
                    <a:pt x="903" y="686"/>
                  </a:cubicBezTo>
                  <a:cubicBezTo>
                    <a:pt x="903" y="788"/>
                    <a:pt x="903" y="788"/>
                    <a:pt x="903" y="788"/>
                  </a:cubicBezTo>
                  <a:cubicBezTo>
                    <a:pt x="929" y="788"/>
                    <a:pt x="929" y="788"/>
                    <a:pt x="929" y="788"/>
                  </a:cubicBezTo>
                  <a:cubicBezTo>
                    <a:pt x="929" y="680"/>
                    <a:pt x="929" y="680"/>
                    <a:pt x="929" y="680"/>
                  </a:cubicBezTo>
                  <a:cubicBezTo>
                    <a:pt x="929" y="661"/>
                    <a:pt x="925" y="647"/>
                    <a:pt x="917" y="639"/>
                  </a:cubicBezTo>
                  <a:cubicBezTo>
                    <a:pt x="908" y="631"/>
                    <a:pt x="896" y="626"/>
                    <a:pt x="881" y="626"/>
                  </a:cubicBezTo>
                  <a:cubicBezTo>
                    <a:pt x="871" y="626"/>
                    <a:pt x="861" y="629"/>
                    <a:pt x="852" y="634"/>
                  </a:cubicBezTo>
                  <a:cubicBezTo>
                    <a:pt x="843" y="639"/>
                    <a:pt x="835" y="646"/>
                    <a:pt x="827" y="656"/>
                  </a:cubicBezTo>
                  <a:cubicBezTo>
                    <a:pt x="824" y="646"/>
                    <a:pt x="819" y="639"/>
                    <a:pt x="811" y="634"/>
                  </a:cubicBezTo>
                  <a:cubicBezTo>
                    <a:pt x="804" y="629"/>
                    <a:pt x="795" y="626"/>
                    <a:pt x="783" y="626"/>
                  </a:cubicBezTo>
                  <a:cubicBezTo>
                    <a:pt x="774" y="626"/>
                    <a:pt x="765" y="629"/>
                    <a:pt x="757" y="634"/>
                  </a:cubicBezTo>
                  <a:cubicBezTo>
                    <a:pt x="748" y="638"/>
                    <a:pt x="741" y="646"/>
                    <a:pt x="734" y="655"/>
                  </a:cubicBezTo>
                  <a:cubicBezTo>
                    <a:pt x="734" y="631"/>
                    <a:pt x="734" y="631"/>
                    <a:pt x="734" y="631"/>
                  </a:cubicBezTo>
                  <a:cubicBezTo>
                    <a:pt x="707" y="631"/>
                    <a:pt x="707" y="631"/>
                    <a:pt x="707" y="631"/>
                  </a:cubicBezTo>
                  <a:lnTo>
                    <a:pt x="707" y="788"/>
                  </a:lnTo>
                  <a:close/>
                  <a:moveTo>
                    <a:pt x="1073" y="787"/>
                  </a:moveTo>
                  <a:cubicBezTo>
                    <a:pt x="1083" y="783"/>
                    <a:pt x="1091" y="778"/>
                    <a:pt x="1097" y="770"/>
                  </a:cubicBezTo>
                  <a:cubicBezTo>
                    <a:pt x="1104" y="763"/>
                    <a:pt x="1109" y="754"/>
                    <a:pt x="1113" y="744"/>
                  </a:cubicBezTo>
                  <a:cubicBezTo>
                    <a:pt x="1116" y="734"/>
                    <a:pt x="1118" y="722"/>
                    <a:pt x="1118" y="709"/>
                  </a:cubicBezTo>
                  <a:cubicBezTo>
                    <a:pt x="1118" y="696"/>
                    <a:pt x="1116" y="685"/>
                    <a:pt x="1113" y="675"/>
                  </a:cubicBezTo>
                  <a:cubicBezTo>
                    <a:pt x="1109" y="665"/>
                    <a:pt x="1104" y="656"/>
                    <a:pt x="1098" y="649"/>
                  </a:cubicBezTo>
                  <a:cubicBezTo>
                    <a:pt x="1091" y="642"/>
                    <a:pt x="1083" y="636"/>
                    <a:pt x="1074" y="632"/>
                  </a:cubicBezTo>
                  <a:cubicBezTo>
                    <a:pt x="1065" y="628"/>
                    <a:pt x="1054" y="626"/>
                    <a:pt x="1042" y="626"/>
                  </a:cubicBezTo>
                  <a:cubicBezTo>
                    <a:pt x="1031" y="626"/>
                    <a:pt x="1020" y="628"/>
                    <a:pt x="1011" y="632"/>
                  </a:cubicBezTo>
                  <a:cubicBezTo>
                    <a:pt x="1001" y="636"/>
                    <a:pt x="993" y="642"/>
                    <a:pt x="987" y="649"/>
                  </a:cubicBezTo>
                  <a:cubicBezTo>
                    <a:pt x="980" y="656"/>
                    <a:pt x="975" y="665"/>
                    <a:pt x="971" y="676"/>
                  </a:cubicBezTo>
                  <a:cubicBezTo>
                    <a:pt x="968" y="686"/>
                    <a:pt x="966" y="697"/>
                    <a:pt x="966" y="710"/>
                  </a:cubicBezTo>
                  <a:cubicBezTo>
                    <a:pt x="966" y="723"/>
                    <a:pt x="967" y="735"/>
                    <a:pt x="971" y="745"/>
                  </a:cubicBezTo>
                  <a:cubicBezTo>
                    <a:pt x="974" y="755"/>
                    <a:pt x="979" y="764"/>
                    <a:pt x="986" y="771"/>
                  </a:cubicBezTo>
                  <a:cubicBezTo>
                    <a:pt x="992" y="778"/>
                    <a:pt x="1000" y="784"/>
                    <a:pt x="1009" y="787"/>
                  </a:cubicBezTo>
                  <a:cubicBezTo>
                    <a:pt x="1019" y="791"/>
                    <a:pt x="1029" y="793"/>
                    <a:pt x="1041" y="793"/>
                  </a:cubicBezTo>
                  <a:cubicBezTo>
                    <a:pt x="1053" y="793"/>
                    <a:pt x="1064" y="791"/>
                    <a:pt x="1073" y="787"/>
                  </a:cubicBezTo>
                  <a:close/>
                  <a:moveTo>
                    <a:pt x="1020" y="767"/>
                  </a:moveTo>
                  <a:cubicBezTo>
                    <a:pt x="1014" y="764"/>
                    <a:pt x="1009" y="759"/>
                    <a:pt x="1005" y="754"/>
                  </a:cubicBezTo>
                  <a:cubicBezTo>
                    <a:pt x="1001" y="749"/>
                    <a:pt x="998" y="742"/>
                    <a:pt x="997" y="735"/>
                  </a:cubicBezTo>
                  <a:cubicBezTo>
                    <a:pt x="995" y="727"/>
                    <a:pt x="994" y="719"/>
                    <a:pt x="994" y="710"/>
                  </a:cubicBezTo>
                  <a:cubicBezTo>
                    <a:pt x="994" y="701"/>
                    <a:pt x="995" y="692"/>
                    <a:pt x="997" y="685"/>
                  </a:cubicBezTo>
                  <a:cubicBezTo>
                    <a:pt x="998" y="677"/>
                    <a:pt x="1001" y="671"/>
                    <a:pt x="1005" y="665"/>
                  </a:cubicBezTo>
                  <a:cubicBezTo>
                    <a:pt x="1009" y="660"/>
                    <a:pt x="1014" y="656"/>
                    <a:pt x="1020" y="653"/>
                  </a:cubicBezTo>
                  <a:cubicBezTo>
                    <a:pt x="1026" y="650"/>
                    <a:pt x="1033" y="648"/>
                    <a:pt x="1042" y="648"/>
                  </a:cubicBezTo>
                  <a:cubicBezTo>
                    <a:pt x="1050" y="648"/>
                    <a:pt x="1057" y="650"/>
                    <a:pt x="1063" y="653"/>
                  </a:cubicBezTo>
                  <a:cubicBezTo>
                    <a:pt x="1069" y="656"/>
                    <a:pt x="1074" y="660"/>
                    <a:pt x="1078" y="665"/>
                  </a:cubicBezTo>
                  <a:cubicBezTo>
                    <a:pt x="1082" y="671"/>
                    <a:pt x="1085" y="677"/>
                    <a:pt x="1087" y="685"/>
                  </a:cubicBezTo>
                  <a:cubicBezTo>
                    <a:pt x="1089" y="692"/>
                    <a:pt x="1090" y="700"/>
                    <a:pt x="1090" y="709"/>
                  </a:cubicBezTo>
                  <a:cubicBezTo>
                    <a:pt x="1090" y="718"/>
                    <a:pt x="1089" y="727"/>
                    <a:pt x="1087" y="734"/>
                  </a:cubicBezTo>
                  <a:cubicBezTo>
                    <a:pt x="1085" y="742"/>
                    <a:pt x="1082" y="749"/>
                    <a:pt x="1078" y="754"/>
                  </a:cubicBezTo>
                  <a:cubicBezTo>
                    <a:pt x="1074" y="759"/>
                    <a:pt x="1069" y="764"/>
                    <a:pt x="1063" y="767"/>
                  </a:cubicBezTo>
                  <a:cubicBezTo>
                    <a:pt x="1057" y="770"/>
                    <a:pt x="1050" y="771"/>
                    <a:pt x="1042" y="771"/>
                  </a:cubicBezTo>
                  <a:cubicBezTo>
                    <a:pt x="1033" y="771"/>
                    <a:pt x="1026" y="770"/>
                    <a:pt x="1020" y="767"/>
                  </a:cubicBezTo>
                  <a:close/>
                  <a:moveTo>
                    <a:pt x="1164" y="737"/>
                  </a:moveTo>
                  <a:cubicBezTo>
                    <a:pt x="1164" y="745"/>
                    <a:pt x="1165" y="752"/>
                    <a:pt x="1166" y="759"/>
                  </a:cubicBezTo>
                  <a:cubicBezTo>
                    <a:pt x="1167" y="766"/>
                    <a:pt x="1169" y="772"/>
                    <a:pt x="1173" y="776"/>
                  </a:cubicBezTo>
                  <a:cubicBezTo>
                    <a:pt x="1176" y="781"/>
                    <a:pt x="1180" y="785"/>
                    <a:pt x="1186" y="788"/>
                  </a:cubicBezTo>
                  <a:cubicBezTo>
                    <a:pt x="1191" y="790"/>
                    <a:pt x="1198" y="792"/>
                    <a:pt x="1207" y="792"/>
                  </a:cubicBezTo>
                  <a:cubicBezTo>
                    <a:pt x="1214" y="792"/>
                    <a:pt x="1219" y="791"/>
                    <a:pt x="1224" y="790"/>
                  </a:cubicBezTo>
                  <a:cubicBezTo>
                    <a:pt x="1229" y="789"/>
                    <a:pt x="1233" y="788"/>
                    <a:pt x="1237" y="787"/>
                  </a:cubicBezTo>
                  <a:cubicBezTo>
                    <a:pt x="1233" y="766"/>
                    <a:pt x="1233" y="766"/>
                    <a:pt x="1233" y="766"/>
                  </a:cubicBezTo>
                  <a:cubicBezTo>
                    <a:pt x="1230" y="767"/>
                    <a:pt x="1227" y="768"/>
                    <a:pt x="1224" y="769"/>
                  </a:cubicBezTo>
                  <a:cubicBezTo>
                    <a:pt x="1220" y="769"/>
                    <a:pt x="1216" y="770"/>
                    <a:pt x="1212" y="770"/>
                  </a:cubicBezTo>
                  <a:cubicBezTo>
                    <a:pt x="1205" y="770"/>
                    <a:pt x="1199" y="767"/>
                    <a:pt x="1196" y="763"/>
                  </a:cubicBezTo>
                  <a:cubicBezTo>
                    <a:pt x="1193" y="758"/>
                    <a:pt x="1191" y="752"/>
                    <a:pt x="1191" y="744"/>
                  </a:cubicBezTo>
                  <a:cubicBezTo>
                    <a:pt x="1191" y="652"/>
                    <a:pt x="1191" y="652"/>
                    <a:pt x="1191" y="652"/>
                  </a:cubicBezTo>
                  <a:cubicBezTo>
                    <a:pt x="1232" y="652"/>
                    <a:pt x="1232" y="652"/>
                    <a:pt x="1232" y="652"/>
                  </a:cubicBezTo>
                  <a:cubicBezTo>
                    <a:pt x="1232" y="631"/>
                    <a:pt x="1232" y="631"/>
                    <a:pt x="1232" y="631"/>
                  </a:cubicBezTo>
                  <a:cubicBezTo>
                    <a:pt x="1191" y="631"/>
                    <a:pt x="1191" y="631"/>
                    <a:pt x="1191" y="631"/>
                  </a:cubicBezTo>
                  <a:cubicBezTo>
                    <a:pt x="1191" y="588"/>
                    <a:pt x="1191" y="588"/>
                    <a:pt x="1191" y="588"/>
                  </a:cubicBezTo>
                  <a:cubicBezTo>
                    <a:pt x="1164" y="588"/>
                    <a:pt x="1164" y="588"/>
                    <a:pt x="1164" y="588"/>
                  </a:cubicBezTo>
                  <a:cubicBezTo>
                    <a:pt x="1164" y="631"/>
                    <a:pt x="1164" y="631"/>
                    <a:pt x="1164" y="631"/>
                  </a:cubicBezTo>
                  <a:cubicBezTo>
                    <a:pt x="1140" y="631"/>
                    <a:pt x="1140" y="631"/>
                    <a:pt x="1140" y="631"/>
                  </a:cubicBezTo>
                  <a:cubicBezTo>
                    <a:pt x="1140" y="652"/>
                    <a:pt x="1140" y="652"/>
                    <a:pt x="1140" y="652"/>
                  </a:cubicBezTo>
                  <a:cubicBezTo>
                    <a:pt x="1164" y="652"/>
                    <a:pt x="1164" y="652"/>
                    <a:pt x="1164" y="652"/>
                  </a:cubicBezTo>
                  <a:lnTo>
                    <a:pt x="1164" y="737"/>
                  </a:lnTo>
                  <a:close/>
                  <a:moveTo>
                    <a:pt x="1270" y="602"/>
                  </a:moveTo>
                  <a:cubicBezTo>
                    <a:pt x="1298" y="602"/>
                    <a:pt x="1298" y="602"/>
                    <a:pt x="1298" y="602"/>
                  </a:cubicBezTo>
                  <a:cubicBezTo>
                    <a:pt x="1298" y="571"/>
                    <a:pt x="1298" y="571"/>
                    <a:pt x="1298" y="571"/>
                  </a:cubicBezTo>
                  <a:cubicBezTo>
                    <a:pt x="1270" y="571"/>
                    <a:pt x="1270" y="571"/>
                    <a:pt x="1270" y="571"/>
                  </a:cubicBezTo>
                  <a:lnTo>
                    <a:pt x="1270" y="602"/>
                  </a:lnTo>
                  <a:close/>
                  <a:moveTo>
                    <a:pt x="1270" y="788"/>
                  </a:moveTo>
                  <a:cubicBezTo>
                    <a:pt x="1297" y="788"/>
                    <a:pt x="1297" y="788"/>
                    <a:pt x="1297" y="788"/>
                  </a:cubicBezTo>
                  <a:cubicBezTo>
                    <a:pt x="1297" y="631"/>
                    <a:pt x="1297" y="631"/>
                    <a:pt x="1297" y="631"/>
                  </a:cubicBezTo>
                  <a:cubicBezTo>
                    <a:pt x="1270" y="631"/>
                    <a:pt x="1270" y="631"/>
                    <a:pt x="1270" y="631"/>
                  </a:cubicBezTo>
                  <a:lnTo>
                    <a:pt x="1270" y="788"/>
                  </a:lnTo>
                  <a:close/>
                  <a:moveTo>
                    <a:pt x="1386" y="788"/>
                  </a:moveTo>
                  <a:cubicBezTo>
                    <a:pt x="1414" y="788"/>
                    <a:pt x="1414" y="788"/>
                    <a:pt x="1414" y="788"/>
                  </a:cubicBezTo>
                  <a:cubicBezTo>
                    <a:pt x="1477" y="631"/>
                    <a:pt x="1477" y="631"/>
                    <a:pt x="1477" y="631"/>
                  </a:cubicBezTo>
                  <a:cubicBezTo>
                    <a:pt x="1448" y="631"/>
                    <a:pt x="1448" y="631"/>
                    <a:pt x="1448" y="631"/>
                  </a:cubicBezTo>
                  <a:cubicBezTo>
                    <a:pt x="1401" y="759"/>
                    <a:pt x="1401" y="759"/>
                    <a:pt x="1401" y="759"/>
                  </a:cubicBezTo>
                  <a:cubicBezTo>
                    <a:pt x="1354" y="631"/>
                    <a:pt x="1354" y="631"/>
                    <a:pt x="1354" y="631"/>
                  </a:cubicBezTo>
                  <a:cubicBezTo>
                    <a:pt x="1323" y="631"/>
                    <a:pt x="1323" y="631"/>
                    <a:pt x="1323" y="631"/>
                  </a:cubicBezTo>
                  <a:lnTo>
                    <a:pt x="1386" y="788"/>
                  </a:lnTo>
                  <a:close/>
                  <a:moveTo>
                    <a:pt x="1598" y="744"/>
                  </a:moveTo>
                  <a:cubicBezTo>
                    <a:pt x="1596" y="753"/>
                    <a:pt x="1592" y="760"/>
                    <a:pt x="1586" y="764"/>
                  </a:cubicBezTo>
                  <a:cubicBezTo>
                    <a:pt x="1580" y="769"/>
                    <a:pt x="1570" y="772"/>
                    <a:pt x="1557" y="772"/>
                  </a:cubicBezTo>
                  <a:cubicBezTo>
                    <a:pt x="1549" y="772"/>
                    <a:pt x="1543" y="771"/>
                    <a:pt x="1537" y="768"/>
                  </a:cubicBezTo>
                  <a:cubicBezTo>
                    <a:pt x="1531" y="765"/>
                    <a:pt x="1526" y="761"/>
                    <a:pt x="1522" y="756"/>
                  </a:cubicBezTo>
                  <a:cubicBezTo>
                    <a:pt x="1518" y="751"/>
                    <a:pt x="1515" y="745"/>
                    <a:pt x="1513" y="738"/>
                  </a:cubicBezTo>
                  <a:cubicBezTo>
                    <a:pt x="1511" y="732"/>
                    <a:pt x="1510" y="724"/>
                    <a:pt x="1510" y="716"/>
                  </a:cubicBezTo>
                  <a:cubicBezTo>
                    <a:pt x="1626" y="716"/>
                    <a:pt x="1626" y="716"/>
                    <a:pt x="1626" y="716"/>
                  </a:cubicBezTo>
                  <a:cubicBezTo>
                    <a:pt x="1626" y="703"/>
                    <a:pt x="1626" y="703"/>
                    <a:pt x="1626" y="703"/>
                  </a:cubicBezTo>
                  <a:cubicBezTo>
                    <a:pt x="1626" y="692"/>
                    <a:pt x="1625" y="682"/>
                    <a:pt x="1622" y="672"/>
                  </a:cubicBezTo>
                  <a:cubicBezTo>
                    <a:pt x="1619" y="663"/>
                    <a:pt x="1615" y="655"/>
                    <a:pt x="1610" y="648"/>
                  </a:cubicBezTo>
                  <a:cubicBezTo>
                    <a:pt x="1604" y="641"/>
                    <a:pt x="1597" y="636"/>
                    <a:pt x="1588" y="632"/>
                  </a:cubicBezTo>
                  <a:cubicBezTo>
                    <a:pt x="1580" y="628"/>
                    <a:pt x="1569" y="626"/>
                    <a:pt x="1557" y="626"/>
                  </a:cubicBezTo>
                  <a:cubicBezTo>
                    <a:pt x="1546" y="626"/>
                    <a:pt x="1536" y="628"/>
                    <a:pt x="1527" y="632"/>
                  </a:cubicBezTo>
                  <a:cubicBezTo>
                    <a:pt x="1518" y="636"/>
                    <a:pt x="1510" y="641"/>
                    <a:pt x="1504" y="648"/>
                  </a:cubicBezTo>
                  <a:cubicBezTo>
                    <a:pt x="1497" y="655"/>
                    <a:pt x="1492" y="664"/>
                    <a:pt x="1488" y="675"/>
                  </a:cubicBezTo>
                  <a:cubicBezTo>
                    <a:pt x="1485" y="685"/>
                    <a:pt x="1483" y="697"/>
                    <a:pt x="1483" y="711"/>
                  </a:cubicBezTo>
                  <a:cubicBezTo>
                    <a:pt x="1483" y="737"/>
                    <a:pt x="1489" y="757"/>
                    <a:pt x="1502" y="771"/>
                  </a:cubicBezTo>
                  <a:cubicBezTo>
                    <a:pt x="1515" y="786"/>
                    <a:pt x="1533" y="793"/>
                    <a:pt x="1557" y="793"/>
                  </a:cubicBezTo>
                  <a:cubicBezTo>
                    <a:pt x="1577" y="793"/>
                    <a:pt x="1593" y="789"/>
                    <a:pt x="1604" y="780"/>
                  </a:cubicBezTo>
                  <a:cubicBezTo>
                    <a:pt x="1614" y="771"/>
                    <a:pt x="1621" y="759"/>
                    <a:pt x="1624" y="744"/>
                  </a:cubicBezTo>
                  <a:lnTo>
                    <a:pt x="1598" y="744"/>
                  </a:lnTo>
                  <a:close/>
                  <a:moveTo>
                    <a:pt x="1510" y="697"/>
                  </a:moveTo>
                  <a:cubicBezTo>
                    <a:pt x="1512" y="680"/>
                    <a:pt x="1516" y="668"/>
                    <a:pt x="1524" y="659"/>
                  </a:cubicBezTo>
                  <a:cubicBezTo>
                    <a:pt x="1532" y="651"/>
                    <a:pt x="1543" y="647"/>
                    <a:pt x="1557" y="647"/>
                  </a:cubicBezTo>
                  <a:cubicBezTo>
                    <a:pt x="1564" y="647"/>
                    <a:pt x="1571" y="648"/>
                    <a:pt x="1576" y="650"/>
                  </a:cubicBezTo>
                  <a:cubicBezTo>
                    <a:pt x="1582" y="653"/>
                    <a:pt x="1586" y="656"/>
                    <a:pt x="1590" y="661"/>
                  </a:cubicBezTo>
                  <a:cubicBezTo>
                    <a:pt x="1593" y="665"/>
                    <a:pt x="1596" y="670"/>
                    <a:pt x="1597" y="676"/>
                  </a:cubicBezTo>
                  <a:cubicBezTo>
                    <a:pt x="1599" y="682"/>
                    <a:pt x="1600" y="689"/>
                    <a:pt x="1600" y="697"/>
                  </a:cubicBezTo>
                  <a:lnTo>
                    <a:pt x="1510" y="697"/>
                  </a:lnTo>
                  <a:close/>
                  <a:moveTo>
                    <a:pt x="115" y="1091"/>
                  </a:moveTo>
                  <a:cubicBezTo>
                    <a:pt x="113" y="1099"/>
                    <a:pt x="109" y="1106"/>
                    <a:pt x="103" y="1111"/>
                  </a:cubicBezTo>
                  <a:cubicBezTo>
                    <a:pt x="97" y="1116"/>
                    <a:pt x="87" y="1118"/>
                    <a:pt x="74" y="1118"/>
                  </a:cubicBezTo>
                  <a:cubicBezTo>
                    <a:pt x="66" y="1118"/>
                    <a:pt x="60" y="1117"/>
                    <a:pt x="54" y="1114"/>
                  </a:cubicBezTo>
                  <a:cubicBezTo>
                    <a:pt x="48" y="1111"/>
                    <a:pt x="43" y="1107"/>
                    <a:pt x="39" y="1102"/>
                  </a:cubicBezTo>
                  <a:cubicBezTo>
                    <a:pt x="35" y="1097"/>
                    <a:pt x="32" y="1092"/>
                    <a:pt x="30" y="1085"/>
                  </a:cubicBezTo>
                  <a:cubicBezTo>
                    <a:pt x="28" y="1078"/>
                    <a:pt x="27" y="1071"/>
                    <a:pt x="27" y="1063"/>
                  </a:cubicBezTo>
                  <a:cubicBezTo>
                    <a:pt x="143" y="1063"/>
                    <a:pt x="143" y="1063"/>
                    <a:pt x="143" y="1063"/>
                  </a:cubicBezTo>
                  <a:cubicBezTo>
                    <a:pt x="143" y="1049"/>
                    <a:pt x="143" y="1049"/>
                    <a:pt x="143" y="1049"/>
                  </a:cubicBezTo>
                  <a:cubicBezTo>
                    <a:pt x="143" y="1038"/>
                    <a:pt x="142" y="1028"/>
                    <a:pt x="139" y="1019"/>
                  </a:cubicBezTo>
                  <a:cubicBezTo>
                    <a:pt x="137" y="1009"/>
                    <a:pt x="132" y="1001"/>
                    <a:pt x="127" y="994"/>
                  </a:cubicBezTo>
                  <a:cubicBezTo>
                    <a:pt x="121" y="988"/>
                    <a:pt x="114" y="982"/>
                    <a:pt x="105" y="979"/>
                  </a:cubicBezTo>
                  <a:cubicBezTo>
                    <a:pt x="97" y="975"/>
                    <a:pt x="86" y="973"/>
                    <a:pt x="74" y="973"/>
                  </a:cubicBezTo>
                  <a:cubicBezTo>
                    <a:pt x="63" y="973"/>
                    <a:pt x="53" y="975"/>
                    <a:pt x="44" y="978"/>
                  </a:cubicBezTo>
                  <a:cubicBezTo>
                    <a:pt x="35" y="982"/>
                    <a:pt x="27" y="988"/>
                    <a:pt x="21" y="995"/>
                  </a:cubicBezTo>
                  <a:cubicBezTo>
                    <a:pt x="14" y="1002"/>
                    <a:pt x="9" y="1011"/>
                    <a:pt x="5" y="1021"/>
                  </a:cubicBezTo>
                  <a:cubicBezTo>
                    <a:pt x="2" y="1032"/>
                    <a:pt x="0" y="1044"/>
                    <a:pt x="0" y="1057"/>
                  </a:cubicBezTo>
                  <a:cubicBezTo>
                    <a:pt x="0" y="1083"/>
                    <a:pt x="6" y="1103"/>
                    <a:pt x="19" y="1118"/>
                  </a:cubicBezTo>
                  <a:cubicBezTo>
                    <a:pt x="32" y="1132"/>
                    <a:pt x="50" y="1140"/>
                    <a:pt x="74" y="1140"/>
                  </a:cubicBezTo>
                  <a:cubicBezTo>
                    <a:pt x="94" y="1140"/>
                    <a:pt x="110" y="1135"/>
                    <a:pt x="121" y="1126"/>
                  </a:cubicBezTo>
                  <a:cubicBezTo>
                    <a:pt x="132" y="1118"/>
                    <a:pt x="138" y="1106"/>
                    <a:pt x="141" y="1091"/>
                  </a:cubicBezTo>
                  <a:lnTo>
                    <a:pt x="115" y="1091"/>
                  </a:lnTo>
                  <a:close/>
                  <a:moveTo>
                    <a:pt x="27" y="1043"/>
                  </a:moveTo>
                  <a:cubicBezTo>
                    <a:pt x="29" y="1027"/>
                    <a:pt x="33" y="1014"/>
                    <a:pt x="41" y="1006"/>
                  </a:cubicBezTo>
                  <a:cubicBezTo>
                    <a:pt x="49" y="997"/>
                    <a:pt x="60" y="993"/>
                    <a:pt x="74" y="993"/>
                  </a:cubicBezTo>
                  <a:cubicBezTo>
                    <a:pt x="82" y="993"/>
                    <a:pt x="88" y="994"/>
                    <a:pt x="94" y="997"/>
                  </a:cubicBezTo>
                  <a:cubicBezTo>
                    <a:pt x="99" y="999"/>
                    <a:pt x="104" y="1003"/>
                    <a:pt x="107" y="1007"/>
                  </a:cubicBezTo>
                  <a:cubicBezTo>
                    <a:pt x="110" y="1011"/>
                    <a:pt x="113" y="1016"/>
                    <a:pt x="115" y="1023"/>
                  </a:cubicBezTo>
                  <a:cubicBezTo>
                    <a:pt x="116" y="1029"/>
                    <a:pt x="117" y="1035"/>
                    <a:pt x="117" y="1043"/>
                  </a:cubicBezTo>
                  <a:lnTo>
                    <a:pt x="27" y="1043"/>
                  </a:lnTo>
                  <a:close/>
                  <a:moveTo>
                    <a:pt x="180" y="1135"/>
                  </a:moveTo>
                  <a:cubicBezTo>
                    <a:pt x="207" y="1135"/>
                    <a:pt x="207" y="1135"/>
                    <a:pt x="207" y="1135"/>
                  </a:cubicBezTo>
                  <a:cubicBezTo>
                    <a:pt x="207" y="1042"/>
                    <a:pt x="207" y="1042"/>
                    <a:pt x="207" y="1042"/>
                  </a:cubicBezTo>
                  <a:cubicBezTo>
                    <a:pt x="207" y="1034"/>
                    <a:pt x="208" y="1027"/>
                    <a:pt x="211" y="1022"/>
                  </a:cubicBezTo>
                  <a:cubicBezTo>
                    <a:pt x="213" y="1017"/>
                    <a:pt x="217" y="1013"/>
                    <a:pt x="222" y="1008"/>
                  </a:cubicBezTo>
                  <a:cubicBezTo>
                    <a:pt x="227" y="1004"/>
                    <a:pt x="232" y="1001"/>
                    <a:pt x="238" y="999"/>
                  </a:cubicBezTo>
                  <a:cubicBezTo>
                    <a:pt x="244" y="997"/>
                    <a:pt x="249" y="996"/>
                    <a:pt x="255" y="996"/>
                  </a:cubicBezTo>
                  <a:cubicBezTo>
                    <a:pt x="266" y="996"/>
                    <a:pt x="274" y="999"/>
                    <a:pt x="280" y="1004"/>
                  </a:cubicBezTo>
                  <a:cubicBezTo>
                    <a:pt x="285" y="1010"/>
                    <a:pt x="287" y="1021"/>
                    <a:pt x="287" y="1035"/>
                  </a:cubicBezTo>
                  <a:cubicBezTo>
                    <a:pt x="287" y="1135"/>
                    <a:pt x="287" y="1135"/>
                    <a:pt x="287" y="1135"/>
                  </a:cubicBezTo>
                  <a:cubicBezTo>
                    <a:pt x="314" y="1135"/>
                    <a:pt x="314" y="1135"/>
                    <a:pt x="314" y="1135"/>
                  </a:cubicBezTo>
                  <a:cubicBezTo>
                    <a:pt x="314" y="1030"/>
                    <a:pt x="314" y="1030"/>
                    <a:pt x="314" y="1030"/>
                  </a:cubicBezTo>
                  <a:cubicBezTo>
                    <a:pt x="314" y="1011"/>
                    <a:pt x="310" y="997"/>
                    <a:pt x="301" y="987"/>
                  </a:cubicBezTo>
                  <a:cubicBezTo>
                    <a:pt x="292" y="978"/>
                    <a:pt x="279" y="973"/>
                    <a:pt x="261" y="973"/>
                  </a:cubicBezTo>
                  <a:cubicBezTo>
                    <a:pt x="251" y="973"/>
                    <a:pt x="241" y="975"/>
                    <a:pt x="232" y="979"/>
                  </a:cubicBezTo>
                  <a:cubicBezTo>
                    <a:pt x="223" y="984"/>
                    <a:pt x="214" y="991"/>
                    <a:pt x="206" y="1002"/>
                  </a:cubicBezTo>
                  <a:cubicBezTo>
                    <a:pt x="206" y="978"/>
                    <a:pt x="206" y="978"/>
                    <a:pt x="206" y="978"/>
                  </a:cubicBezTo>
                  <a:cubicBezTo>
                    <a:pt x="180" y="978"/>
                    <a:pt x="180" y="978"/>
                    <a:pt x="180" y="978"/>
                  </a:cubicBezTo>
                  <a:lnTo>
                    <a:pt x="180" y="1135"/>
                  </a:lnTo>
                  <a:close/>
                  <a:moveTo>
                    <a:pt x="353" y="1149"/>
                  </a:moveTo>
                  <a:cubicBezTo>
                    <a:pt x="355" y="1166"/>
                    <a:pt x="362" y="1179"/>
                    <a:pt x="374" y="1186"/>
                  </a:cubicBezTo>
                  <a:cubicBezTo>
                    <a:pt x="386" y="1193"/>
                    <a:pt x="402" y="1197"/>
                    <a:pt x="423" y="1197"/>
                  </a:cubicBezTo>
                  <a:cubicBezTo>
                    <a:pt x="437" y="1197"/>
                    <a:pt x="449" y="1195"/>
                    <a:pt x="458" y="1191"/>
                  </a:cubicBezTo>
                  <a:cubicBezTo>
                    <a:pt x="467" y="1187"/>
                    <a:pt x="474" y="1181"/>
                    <a:pt x="479" y="1173"/>
                  </a:cubicBezTo>
                  <a:cubicBezTo>
                    <a:pt x="485" y="1166"/>
                    <a:pt x="488" y="1157"/>
                    <a:pt x="490" y="1146"/>
                  </a:cubicBezTo>
                  <a:cubicBezTo>
                    <a:pt x="492" y="1135"/>
                    <a:pt x="493" y="1123"/>
                    <a:pt x="493" y="1109"/>
                  </a:cubicBezTo>
                  <a:cubicBezTo>
                    <a:pt x="493" y="978"/>
                    <a:pt x="493" y="978"/>
                    <a:pt x="493" y="978"/>
                  </a:cubicBezTo>
                  <a:cubicBezTo>
                    <a:pt x="467" y="978"/>
                    <a:pt x="467" y="978"/>
                    <a:pt x="467" y="978"/>
                  </a:cubicBezTo>
                  <a:cubicBezTo>
                    <a:pt x="467" y="998"/>
                    <a:pt x="467" y="998"/>
                    <a:pt x="467" y="998"/>
                  </a:cubicBezTo>
                  <a:cubicBezTo>
                    <a:pt x="460" y="988"/>
                    <a:pt x="452" y="982"/>
                    <a:pt x="443" y="978"/>
                  </a:cubicBezTo>
                  <a:cubicBezTo>
                    <a:pt x="435" y="975"/>
                    <a:pt x="426" y="973"/>
                    <a:pt x="417" y="973"/>
                  </a:cubicBezTo>
                  <a:cubicBezTo>
                    <a:pt x="406" y="973"/>
                    <a:pt x="397" y="975"/>
                    <a:pt x="388" y="979"/>
                  </a:cubicBezTo>
                  <a:cubicBezTo>
                    <a:pt x="380" y="982"/>
                    <a:pt x="372" y="988"/>
                    <a:pt x="366" y="995"/>
                  </a:cubicBezTo>
                  <a:cubicBezTo>
                    <a:pt x="360" y="1002"/>
                    <a:pt x="355" y="1010"/>
                    <a:pt x="352" y="1020"/>
                  </a:cubicBezTo>
                  <a:cubicBezTo>
                    <a:pt x="349" y="1030"/>
                    <a:pt x="347" y="1041"/>
                    <a:pt x="347" y="1053"/>
                  </a:cubicBezTo>
                  <a:cubicBezTo>
                    <a:pt x="347" y="1064"/>
                    <a:pt x="349" y="1074"/>
                    <a:pt x="351" y="1083"/>
                  </a:cubicBezTo>
                  <a:cubicBezTo>
                    <a:pt x="354" y="1093"/>
                    <a:pt x="358" y="1101"/>
                    <a:pt x="364" y="1108"/>
                  </a:cubicBezTo>
                  <a:cubicBezTo>
                    <a:pt x="369" y="1116"/>
                    <a:pt x="376" y="1121"/>
                    <a:pt x="385" y="1125"/>
                  </a:cubicBezTo>
                  <a:cubicBezTo>
                    <a:pt x="393" y="1130"/>
                    <a:pt x="403" y="1132"/>
                    <a:pt x="414" y="1132"/>
                  </a:cubicBezTo>
                  <a:cubicBezTo>
                    <a:pt x="426" y="1132"/>
                    <a:pt x="436" y="1129"/>
                    <a:pt x="444" y="1125"/>
                  </a:cubicBezTo>
                  <a:cubicBezTo>
                    <a:pt x="453" y="1120"/>
                    <a:pt x="460" y="1113"/>
                    <a:pt x="466" y="1105"/>
                  </a:cubicBezTo>
                  <a:cubicBezTo>
                    <a:pt x="466" y="1122"/>
                    <a:pt x="466" y="1122"/>
                    <a:pt x="466" y="1122"/>
                  </a:cubicBezTo>
                  <a:cubicBezTo>
                    <a:pt x="466" y="1139"/>
                    <a:pt x="463" y="1153"/>
                    <a:pt x="457" y="1162"/>
                  </a:cubicBezTo>
                  <a:cubicBezTo>
                    <a:pt x="450" y="1171"/>
                    <a:pt x="439" y="1176"/>
                    <a:pt x="422" y="1176"/>
                  </a:cubicBezTo>
                  <a:cubicBezTo>
                    <a:pt x="409" y="1176"/>
                    <a:pt x="399" y="1174"/>
                    <a:pt x="392" y="1170"/>
                  </a:cubicBezTo>
                  <a:cubicBezTo>
                    <a:pt x="386" y="1166"/>
                    <a:pt x="382" y="1159"/>
                    <a:pt x="380" y="1149"/>
                  </a:cubicBezTo>
                  <a:lnTo>
                    <a:pt x="353" y="1149"/>
                  </a:lnTo>
                  <a:close/>
                  <a:moveTo>
                    <a:pt x="467" y="1056"/>
                  </a:moveTo>
                  <a:cubicBezTo>
                    <a:pt x="467" y="1065"/>
                    <a:pt x="466" y="1073"/>
                    <a:pt x="463" y="1079"/>
                  </a:cubicBezTo>
                  <a:cubicBezTo>
                    <a:pt x="461" y="1086"/>
                    <a:pt x="458" y="1092"/>
                    <a:pt x="453" y="1096"/>
                  </a:cubicBezTo>
                  <a:cubicBezTo>
                    <a:pt x="449" y="1101"/>
                    <a:pt x="444" y="1104"/>
                    <a:pt x="438" y="1106"/>
                  </a:cubicBezTo>
                  <a:cubicBezTo>
                    <a:pt x="433" y="1109"/>
                    <a:pt x="426" y="1110"/>
                    <a:pt x="419" y="1110"/>
                  </a:cubicBezTo>
                  <a:cubicBezTo>
                    <a:pt x="414" y="1110"/>
                    <a:pt x="409" y="1109"/>
                    <a:pt x="403" y="1107"/>
                  </a:cubicBezTo>
                  <a:cubicBezTo>
                    <a:pt x="398" y="1105"/>
                    <a:pt x="393" y="1101"/>
                    <a:pt x="389" y="1097"/>
                  </a:cubicBezTo>
                  <a:cubicBezTo>
                    <a:pt x="385" y="1093"/>
                    <a:pt x="382" y="1087"/>
                    <a:pt x="379" y="1079"/>
                  </a:cubicBezTo>
                  <a:cubicBezTo>
                    <a:pt x="377" y="1072"/>
                    <a:pt x="376" y="1063"/>
                    <a:pt x="376" y="1053"/>
                  </a:cubicBezTo>
                  <a:cubicBezTo>
                    <a:pt x="376" y="1042"/>
                    <a:pt x="377" y="1033"/>
                    <a:pt x="379" y="1026"/>
                  </a:cubicBezTo>
                  <a:cubicBezTo>
                    <a:pt x="381" y="1019"/>
                    <a:pt x="385" y="1013"/>
                    <a:pt x="389" y="1008"/>
                  </a:cubicBezTo>
                  <a:cubicBezTo>
                    <a:pt x="393" y="1003"/>
                    <a:pt x="398" y="1000"/>
                    <a:pt x="403" y="998"/>
                  </a:cubicBezTo>
                  <a:cubicBezTo>
                    <a:pt x="409" y="996"/>
                    <a:pt x="415" y="995"/>
                    <a:pt x="421" y="995"/>
                  </a:cubicBezTo>
                  <a:cubicBezTo>
                    <a:pt x="427" y="995"/>
                    <a:pt x="433" y="996"/>
                    <a:pt x="439" y="998"/>
                  </a:cubicBezTo>
                  <a:cubicBezTo>
                    <a:pt x="444" y="999"/>
                    <a:pt x="449" y="1003"/>
                    <a:pt x="453" y="1007"/>
                  </a:cubicBezTo>
                  <a:cubicBezTo>
                    <a:pt x="458" y="1012"/>
                    <a:pt x="461" y="1017"/>
                    <a:pt x="463" y="1024"/>
                  </a:cubicBezTo>
                  <a:cubicBezTo>
                    <a:pt x="466" y="1031"/>
                    <a:pt x="467" y="1040"/>
                    <a:pt x="467" y="1050"/>
                  </a:cubicBezTo>
                  <a:lnTo>
                    <a:pt x="467" y="1056"/>
                  </a:lnTo>
                  <a:close/>
                  <a:moveTo>
                    <a:pt x="535" y="948"/>
                  </a:moveTo>
                  <a:cubicBezTo>
                    <a:pt x="563" y="948"/>
                    <a:pt x="563" y="948"/>
                    <a:pt x="563" y="948"/>
                  </a:cubicBezTo>
                  <a:cubicBezTo>
                    <a:pt x="563" y="918"/>
                    <a:pt x="563" y="918"/>
                    <a:pt x="563" y="918"/>
                  </a:cubicBezTo>
                  <a:cubicBezTo>
                    <a:pt x="535" y="918"/>
                    <a:pt x="535" y="918"/>
                    <a:pt x="535" y="918"/>
                  </a:cubicBezTo>
                  <a:lnTo>
                    <a:pt x="535" y="948"/>
                  </a:lnTo>
                  <a:close/>
                  <a:moveTo>
                    <a:pt x="536" y="1135"/>
                  </a:moveTo>
                  <a:cubicBezTo>
                    <a:pt x="562" y="1135"/>
                    <a:pt x="562" y="1135"/>
                    <a:pt x="562" y="1135"/>
                  </a:cubicBezTo>
                  <a:cubicBezTo>
                    <a:pt x="562" y="978"/>
                    <a:pt x="562" y="978"/>
                    <a:pt x="562" y="978"/>
                  </a:cubicBezTo>
                  <a:cubicBezTo>
                    <a:pt x="536" y="978"/>
                    <a:pt x="536" y="978"/>
                    <a:pt x="536" y="978"/>
                  </a:cubicBezTo>
                  <a:lnTo>
                    <a:pt x="536" y="1135"/>
                  </a:lnTo>
                  <a:close/>
                  <a:moveTo>
                    <a:pt x="608" y="1135"/>
                  </a:moveTo>
                  <a:cubicBezTo>
                    <a:pt x="634" y="1135"/>
                    <a:pt x="634" y="1135"/>
                    <a:pt x="634" y="1135"/>
                  </a:cubicBezTo>
                  <a:cubicBezTo>
                    <a:pt x="634" y="1042"/>
                    <a:pt x="634" y="1042"/>
                    <a:pt x="634" y="1042"/>
                  </a:cubicBezTo>
                  <a:cubicBezTo>
                    <a:pt x="634" y="1034"/>
                    <a:pt x="636" y="1027"/>
                    <a:pt x="638" y="1022"/>
                  </a:cubicBezTo>
                  <a:cubicBezTo>
                    <a:pt x="641" y="1017"/>
                    <a:pt x="645" y="1013"/>
                    <a:pt x="650" y="1008"/>
                  </a:cubicBezTo>
                  <a:cubicBezTo>
                    <a:pt x="655" y="1004"/>
                    <a:pt x="660" y="1001"/>
                    <a:pt x="666" y="999"/>
                  </a:cubicBezTo>
                  <a:cubicBezTo>
                    <a:pt x="671" y="997"/>
                    <a:pt x="677" y="996"/>
                    <a:pt x="683" y="996"/>
                  </a:cubicBezTo>
                  <a:cubicBezTo>
                    <a:pt x="694" y="996"/>
                    <a:pt x="702" y="999"/>
                    <a:pt x="707" y="1004"/>
                  </a:cubicBezTo>
                  <a:cubicBezTo>
                    <a:pt x="713" y="1010"/>
                    <a:pt x="715" y="1021"/>
                    <a:pt x="715" y="1035"/>
                  </a:cubicBezTo>
                  <a:cubicBezTo>
                    <a:pt x="715" y="1135"/>
                    <a:pt x="715" y="1135"/>
                    <a:pt x="715" y="1135"/>
                  </a:cubicBezTo>
                  <a:cubicBezTo>
                    <a:pt x="742" y="1135"/>
                    <a:pt x="742" y="1135"/>
                    <a:pt x="742" y="1135"/>
                  </a:cubicBezTo>
                  <a:cubicBezTo>
                    <a:pt x="742" y="1030"/>
                    <a:pt x="742" y="1030"/>
                    <a:pt x="742" y="1030"/>
                  </a:cubicBezTo>
                  <a:cubicBezTo>
                    <a:pt x="742" y="1011"/>
                    <a:pt x="737" y="997"/>
                    <a:pt x="729" y="987"/>
                  </a:cubicBezTo>
                  <a:cubicBezTo>
                    <a:pt x="720" y="978"/>
                    <a:pt x="707" y="973"/>
                    <a:pt x="689" y="973"/>
                  </a:cubicBezTo>
                  <a:cubicBezTo>
                    <a:pt x="679" y="973"/>
                    <a:pt x="669" y="975"/>
                    <a:pt x="660" y="979"/>
                  </a:cubicBezTo>
                  <a:cubicBezTo>
                    <a:pt x="650" y="984"/>
                    <a:pt x="642" y="991"/>
                    <a:pt x="634" y="1002"/>
                  </a:cubicBezTo>
                  <a:cubicBezTo>
                    <a:pt x="634" y="978"/>
                    <a:pt x="634" y="978"/>
                    <a:pt x="634" y="978"/>
                  </a:cubicBezTo>
                  <a:cubicBezTo>
                    <a:pt x="608" y="978"/>
                    <a:pt x="608" y="978"/>
                    <a:pt x="608" y="978"/>
                  </a:cubicBezTo>
                  <a:lnTo>
                    <a:pt x="608" y="1135"/>
                  </a:lnTo>
                  <a:close/>
                  <a:moveTo>
                    <a:pt x="890" y="1091"/>
                  </a:moveTo>
                  <a:cubicBezTo>
                    <a:pt x="887" y="1099"/>
                    <a:pt x="883" y="1106"/>
                    <a:pt x="877" y="1111"/>
                  </a:cubicBezTo>
                  <a:cubicBezTo>
                    <a:pt x="871" y="1116"/>
                    <a:pt x="862" y="1118"/>
                    <a:pt x="848" y="1118"/>
                  </a:cubicBezTo>
                  <a:cubicBezTo>
                    <a:pt x="841" y="1118"/>
                    <a:pt x="834" y="1117"/>
                    <a:pt x="828" y="1114"/>
                  </a:cubicBezTo>
                  <a:cubicBezTo>
                    <a:pt x="822" y="1111"/>
                    <a:pt x="817" y="1107"/>
                    <a:pt x="813" y="1102"/>
                  </a:cubicBezTo>
                  <a:cubicBezTo>
                    <a:pt x="809" y="1097"/>
                    <a:pt x="806" y="1092"/>
                    <a:pt x="804" y="1085"/>
                  </a:cubicBezTo>
                  <a:cubicBezTo>
                    <a:pt x="802" y="1078"/>
                    <a:pt x="801" y="1071"/>
                    <a:pt x="801" y="1063"/>
                  </a:cubicBezTo>
                  <a:cubicBezTo>
                    <a:pt x="918" y="1063"/>
                    <a:pt x="918" y="1063"/>
                    <a:pt x="918" y="1063"/>
                  </a:cubicBezTo>
                  <a:cubicBezTo>
                    <a:pt x="918" y="1049"/>
                    <a:pt x="918" y="1049"/>
                    <a:pt x="918" y="1049"/>
                  </a:cubicBezTo>
                  <a:cubicBezTo>
                    <a:pt x="918" y="1038"/>
                    <a:pt x="916" y="1028"/>
                    <a:pt x="914" y="1019"/>
                  </a:cubicBezTo>
                  <a:cubicBezTo>
                    <a:pt x="911" y="1009"/>
                    <a:pt x="907" y="1001"/>
                    <a:pt x="901" y="994"/>
                  </a:cubicBezTo>
                  <a:cubicBezTo>
                    <a:pt x="896" y="988"/>
                    <a:pt x="888" y="982"/>
                    <a:pt x="880" y="979"/>
                  </a:cubicBezTo>
                  <a:cubicBezTo>
                    <a:pt x="871" y="975"/>
                    <a:pt x="861" y="973"/>
                    <a:pt x="848" y="973"/>
                  </a:cubicBezTo>
                  <a:cubicBezTo>
                    <a:pt x="838" y="973"/>
                    <a:pt x="828" y="975"/>
                    <a:pt x="819" y="978"/>
                  </a:cubicBezTo>
                  <a:cubicBezTo>
                    <a:pt x="810" y="982"/>
                    <a:pt x="802" y="988"/>
                    <a:pt x="795" y="995"/>
                  </a:cubicBezTo>
                  <a:cubicBezTo>
                    <a:pt x="788" y="1002"/>
                    <a:pt x="783" y="1011"/>
                    <a:pt x="780" y="1021"/>
                  </a:cubicBezTo>
                  <a:cubicBezTo>
                    <a:pt x="776" y="1032"/>
                    <a:pt x="774" y="1044"/>
                    <a:pt x="774" y="1057"/>
                  </a:cubicBezTo>
                  <a:cubicBezTo>
                    <a:pt x="774" y="1083"/>
                    <a:pt x="781" y="1103"/>
                    <a:pt x="793" y="1118"/>
                  </a:cubicBezTo>
                  <a:cubicBezTo>
                    <a:pt x="806" y="1132"/>
                    <a:pt x="824" y="1140"/>
                    <a:pt x="848" y="1140"/>
                  </a:cubicBezTo>
                  <a:cubicBezTo>
                    <a:pt x="869" y="1140"/>
                    <a:pt x="884" y="1135"/>
                    <a:pt x="895" y="1126"/>
                  </a:cubicBezTo>
                  <a:cubicBezTo>
                    <a:pt x="906" y="1118"/>
                    <a:pt x="913" y="1106"/>
                    <a:pt x="915" y="1091"/>
                  </a:cubicBezTo>
                  <a:lnTo>
                    <a:pt x="890" y="1091"/>
                  </a:lnTo>
                  <a:close/>
                  <a:moveTo>
                    <a:pt x="802" y="1043"/>
                  </a:moveTo>
                  <a:cubicBezTo>
                    <a:pt x="803" y="1027"/>
                    <a:pt x="808" y="1014"/>
                    <a:pt x="815" y="1006"/>
                  </a:cubicBezTo>
                  <a:cubicBezTo>
                    <a:pt x="823" y="997"/>
                    <a:pt x="834" y="993"/>
                    <a:pt x="848" y="993"/>
                  </a:cubicBezTo>
                  <a:cubicBezTo>
                    <a:pt x="856" y="993"/>
                    <a:pt x="862" y="994"/>
                    <a:pt x="868" y="997"/>
                  </a:cubicBezTo>
                  <a:cubicBezTo>
                    <a:pt x="873" y="999"/>
                    <a:pt x="878" y="1003"/>
                    <a:pt x="881" y="1007"/>
                  </a:cubicBezTo>
                  <a:cubicBezTo>
                    <a:pt x="885" y="1011"/>
                    <a:pt x="887" y="1016"/>
                    <a:pt x="889" y="1023"/>
                  </a:cubicBezTo>
                  <a:cubicBezTo>
                    <a:pt x="890" y="1029"/>
                    <a:pt x="891" y="1035"/>
                    <a:pt x="891" y="1043"/>
                  </a:cubicBezTo>
                  <a:lnTo>
                    <a:pt x="802" y="1043"/>
                  </a:lnTo>
                  <a:close/>
                  <a:moveTo>
                    <a:pt x="1062" y="1091"/>
                  </a:moveTo>
                  <a:cubicBezTo>
                    <a:pt x="1060" y="1099"/>
                    <a:pt x="1056" y="1106"/>
                    <a:pt x="1050" y="1111"/>
                  </a:cubicBezTo>
                  <a:cubicBezTo>
                    <a:pt x="1044" y="1116"/>
                    <a:pt x="1034" y="1118"/>
                    <a:pt x="1021" y="1118"/>
                  </a:cubicBezTo>
                  <a:cubicBezTo>
                    <a:pt x="1013" y="1118"/>
                    <a:pt x="1007" y="1117"/>
                    <a:pt x="1001" y="1114"/>
                  </a:cubicBezTo>
                  <a:cubicBezTo>
                    <a:pt x="995" y="1111"/>
                    <a:pt x="990" y="1107"/>
                    <a:pt x="986" y="1102"/>
                  </a:cubicBezTo>
                  <a:cubicBezTo>
                    <a:pt x="982" y="1097"/>
                    <a:pt x="979" y="1092"/>
                    <a:pt x="977" y="1085"/>
                  </a:cubicBezTo>
                  <a:cubicBezTo>
                    <a:pt x="975" y="1078"/>
                    <a:pt x="974" y="1071"/>
                    <a:pt x="974" y="1063"/>
                  </a:cubicBezTo>
                  <a:cubicBezTo>
                    <a:pt x="1090" y="1063"/>
                    <a:pt x="1090" y="1063"/>
                    <a:pt x="1090" y="1063"/>
                  </a:cubicBezTo>
                  <a:cubicBezTo>
                    <a:pt x="1090" y="1049"/>
                    <a:pt x="1090" y="1049"/>
                    <a:pt x="1090" y="1049"/>
                  </a:cubicBezTo>
                  <a:cubicBezTo>
                    <a:pt x="1090" y="1038"/>
                    <a:pt x="1089" y="1028"/>
                    <a:pt x="1086" y="1019"/>
                  </a:cubicBezTo>
                  <a:cubicBezTo>
                    <a:pt x="1083" y="1009"/>
                    <a:pt x="1079" y="1001"/>
                    <a:pt x="1074" y="994"/>
                  </a:cubicBezTo>
                  <a:cubicBezTo>
                    <a:pt x="1068" y="988"/>
                    <a:pt x="1061" y="982"/>
                    <a:pt x="1052" y="979"/>
                  </a:cubicBezTo>
                  <a:cubicBezTo>
                    <a:pt x="1044" y="975"/>
                    <a:pt x="1033" y="973"/>
                    <a:pt x="1021" y="973"/>
                  </a:cubicBezTo>
                  <a:cubicBezTo>
                    <a:pt x="1010" y="973"/>
                    <a:pt x="1000" y="975"/>
                    <a:pt x="991" y="978"/>
                  </a:cubicBezTo>
                  <a:cubicBezTo>
                    <a:pt x="982" y="982"/>
                    <a:pt x="974" y="988"/>
                    <a:pt x="968" y="995"/>
                  </a:cubicBezTo>
                  <a:cubicBezTo>
                    <a:pt x="961" y="1002"/>
                    <a:pt x="956" y="1011"/>
                    <a:pt x="952" y="1021"/>
                  </a:cubicBezTo>
                  <a:cubicBezTo>
                    <a:pt x="949" y="1032"/>
                    <a:pt x="947" y="1044"/>
                    <a:pt x="947" y="1057"/>
                  </a:cubicBezTo>
                  <a:cubicBezTo>
                    <a:pt x="947" y="1083"/>
                    <a:pt x="953" y="1103"/>
                    <a:pt x="966" y="1118"/>
                  </a:cubicBezTo>
                  <a:cubicBezTo>
                    <a:pt x="979" y="1132"/>
                    <a:pt x="997" y="1140"/>
                    <a:pt x="1021" y="1140"/>
                  </a:cubicBezTo>
                  <a:cubicBezTo>
                    <a:pt x="1041" y="1140"/>
                    <a:pt x="1057" y="1135"/>
                    <a:pt x="1068" y="1126"/>
                  </a:cubicBezTo>
                  <a:cubicBezTo>
                    <a:pt x="1078" y="1118"/>
                    <a:pt x="1085" y="1106"/>
                    <a:pt x="1088" y="1091"/>
                  </a:cubicBezTo>
                  <a:lnTo>
                    <a:pt x="1062" y="1091"/>
                  </a:lnTo>
                  <a:close/>
                  <a:moveTo>
                    <a:pt x="974" y="1043"/>
                  </a:moveTo>
                  <a:cubicBezTo>
                    <a:pt x="976" y="1027"/>
                    <a:pt x="980" y="1014"/>
                    <a:pt x="988" y="1006"/>
                  </a:cubicBezTo>
                  <a:cubicBezTo>
                    <a:pt x="996" y="997"/>
                    <a:pt x="1007" y="993"/>
                    <a:pt x="1021" y="993"/>
                  </a:cubicBezTo>
                  <a:cubicBezTo>
                    <a:pt x="1028" y="993"/>
                    <a:pt x="1035" y="994"/>
                    <a:pt x="1040" y="997"/>
                  </a:cubicBezTo>
                  <a:cubicBezTo>
                    <a:pt x="1046" y="999"/>
                    <a:pt x="1050" y="1003"/>
                    <a:pt x="1054" y="1007"/>
                  </a:cubicBezTo>
                  <a:cubicBezTo>
                    <a:pt x="1057" y="1011"/>
                    <a:pt x="1060" y="1016"/>
                    <a:pt x="1061" y="1023"/>
                  </a:cubicBezTo>
                  <a:cubicBezTo>
                    <a:pt x="1063" y="1029"/>
                    <a:pt x="1064" y="1035"/>
                    <a:pt x="1064" y="1043"/>
                  </a:cubicBezTo>
                  <a:lnTo>
                    <a:pt x="974" y="1043"/>
                  </a:lnTo>
                  <a:close/>
                  <a:moveTo>
                    <a:pt x="1127" y="1135"/>
                  </a:moveTo>
                  <a:cubicBezTo>
                    <a:pt x="1153" y="1135"/>
                    <a:pt x="1153" y="1135"/>
                    <a:pt x="1153" y="1135"/>
                  </a:cubicBezTo>
                  <a:cubicBezTo>
                    <a:pt x="1153" y="1041"/>
                    <a:pt x="1153" y="1041"/>
                    <a:pt x="1153" y="1041"/>
                  </a:cubicBezTo>
                  <a:cubicBezTo>
                    <a:pt x="1153" y="1035"/>
                    <a:pt x="1155" y="1029"/>
                    <a:pt x="1157" y="1024"/>
                  </a:cubicBezTo>
                  <a:cubicBezTo>
                    <a:pt x="1160" y="1019"/>
                    <a:pt x="1163" y="1014"/>
                    <a:pt x="1168" y="1010"/>
                  </a:cubicBezTo>
                  <a:cubicBezTo>
                    <a:pt x="1172" y="1006"/>
                    <a:pt x="1177" y="1003"/>
                    <a:pt x="1182" y="1002"/>
                  </a:cubicBezTo>
                  <a:cubicBezTo>
                    <a:pt x="1187" y="1000"/>
                    <a:pt x="1192" y="999"/>
                    <a:pt x="1197" y="999"/>
                  </a:cubicBezTo>
                  <a:cubicBezTo>
                    <a:pt x="1199" y="999"/>
                    <a:pt x="1202" y="999"/>
                    <a:pt x="1204" y="1000"/>
                  </a:cubicBezTo>
                  <a:cubicBezTo>
                    <a:pt x="1206" y="1000"/>
                    <a:pt x="1208" y="1000"/>
                    <a:pt x="1210" y="1001"/>
                  </a:cubicBezTo>
                  <a:cubicBezTo>
                    <a:pt x="1213" y="976"/>
                    <a:pt x="1213" y="976"/>
                    <a:pt x="1213" y="976"/>
                  </a:cubicBezTo>
                  <a:cubicBezTo>
                    <a:pt x="1209" y="975"/>
                    <a:pt x="1205" y="975"/>
                    <a:pt x="1199" y="975"/>
                  </a:cubicBezTo>
                  <a:cubicBezTo>
                    <a:pt x="1190" y="975"/>
                    <a:pt x="1182" y="977"/>
                    <a:pt x="1174" y="982"/>
                  </a:cubicBezTo>
                  <a:cubicBezTo>
                    <a:pt x="1166" y="987"/>
                    <a:pt x="1159" y="993"/>
                    <a:pt x="1153" y="1002"/>
                  </a:cubicBezTo>
                  <a:cubicBezTo>
                    <a:pt x="1153" y="978"/>
                    <a:pt x="1153" y="978"/>
                    <a:pt x="1153" y="978"/>
                  </a:cubicBezTo>
                  <a:cubicBezTo>
                    <a:pt x="1127" y="978"/>
                    <a:pt x="1127" y="978"/>
                    <a:pt x="1127" y="978"/>
                  </a:cubicBezTo>
                  <a:lnTo>
                    <a:pt x="1127" y="1135"/>
                  </a:lnTo>
                  <a:close/>
                  <a:moveTo>
                    <a:pt x="1237" y="948"/>
                  </a:moveTo>
                  <a:cubicBezTo>
                    <a:pt x="1266" y="948"/>
                    <a:pt x="1266" y="948"/>
                    <a:pt x="1266" y="948"/>
                  </a:cubicBezTo>
                  <a:cubicBezTo>
                    <a:pt x="1266" y="918"/>
                    <a:pt x="1266" y="918"/>
                    <a:pt x="1266" y="918"/>
                  </a:cubicBezTo>
                  <a:cubicBezTo>
                    <a:pt x="1237" y="918"/>
                    <a:pt x="1237" y="918"/>
                    <a:pt x="1237" y="918"/>
                  </a:cubicBezTo>
                  <a:lnTo>
                    <a:pt x="1237" y="948"/>
                  </a:lnTo>
                  <a:close/>
                  <a:moveTo>
                    <a:pt x="1238" y="1135"/>
                  </a:moveTo>
                  <a:cubicBezTo>
                    <a:pt x="1265" y="1135"/>
                    <a:pt x="1265" y="1135"/>
                    <a:pt x="1265" y="1135"/>
                  </a:cubicBezTo>
                  <a:cubicBezTo>
                    <a:pt x="1265" y="978"/>
                    <a:pt x="1265" y="978"/>
                    <a:pt x="1265" y="978"/>
                  </a:cubicBezTo>
                  <a:cubicBezTo>
                    <a:pt x="1238" y="978"/>
                    <a:pt x="1238" y="978"/>
                    <a:pt x="1238" y="978"/>
                  </a:cubicBezTo>
                  <a:lnTo>
                    <a:pt x="1238" y="1135"/>
                  </a:lnTo>
                  <a:close/>
                  <a:moveTo>
                    <a:pt x="1308" y="1135"/>
                  </a:moveTo>
                  <a:cubicBezTo>
                    <a:pt x="1334" y="1135"/>
                    <a:pt x="1334" y="1135"/>
                    <a:pt x="1334" y="1135"/>
                  </a:cubicBezTo>
                  <a:cubicBezTo>
                    <a:pt x="1334" y="1042"/>
                    <a:pt x="1334" y="1042"/>
                    <a:pt x="1334" y="1042"/>
                  </a:cubicBezTo>
                  <a:cubicBezTo>
                    <a:pt x="1334" y="1034"/>
                    <a:pt x="1336" y="1027"/>
                    <a:pt x="1338" y="1022"/>
                  </a:cubicBezTo>
                  <a:cubicBezTo>
                    <a:pt x="1341" y="1017"/>
                    <a:pt x="1345" y="1013"/>
                    <a:pt x="1350" y="1008"/>
                  </a:cubicBezTo>
                  <a:cubicBezTo>
                    <a:pt x="1354" y="1004"/>
                    <a:pt x="1360" y="1001"/>
                    <a:pt x="1365" y="999"/>
                  </a:cubicBezTo>
                  <a:cubicBezTo>
                    <a:pt x="1371" y="997"/>
                    <a:pt x="1377" y="996"/>
                    <a:pt x="1383" y="996"/>
                  </a:cubicBezTo>
                  <a:cubicBezTo>
                    <a:pt x="1394" y="996"/>
                    <a:pt x="1402" y="999"/>
                    <a:pt x="1407" y="1004"/>
                  </a:cubicBezTo>
                  <a:cubicBezTo>
                    <a:pt x="1412" y="1010"/>
                    <a:pt x="1415" y="1021"/>
                    <a:pt x="1415" y="1035"/>
                  </a:cubicBezTo>
                  <a:cubicBezTo>
                    <a:pt x="1415" y="1135"/>
                    <a:pt x="1415" y="1135"/>
                    <a:pt x="1415" y="1135"/>
                  </a:cubicBezTo>
                  <a:cubicBezTo>
                    <a:pt x="1442" y="1135"/>
                    <a:pt x="1442" y="1135"/>
                    <a:pt x="1442" y="1135"/>
                  </a:cubicBezTo>
                  <a:cubicBezTo>
                    <a:pt x="1442" y="1030"/>
                    <a:pt x="1442" y="1030"/>
                    <a:pt x="1442" y="1030"/>
                  </a:cubicBezTo>
                  <a:cubicBezTo>
                    <a:pt x="1442" y="1011"/>
                    <a:pt x="1437" y="997"/>
                    <a:pt x="1429" y="987"/>
                  </a:cubicBezTo>
                  <a:cubicBezTo>
                    <a:pt x="1420" y="978"/>
                    <a:pt x="1407" y="973"/>
                    <a:pt x="1389" y="973"/>
                  </a:cubicBezTo>
                  <a:cubicBezTo>
                    <a:pt x="1379" y="973"/>
                    <a:pt x="1369" y="975"/>
                    <a:pt x="1360" y="979"/>
                  </a:cubicBezTo>
                  <a:cubicBezTo>
                    <a:pt x="1350" y="984"/>
                    <a:pt x="1342" y="991"/>
                    <a:pt x="1334" y="1002"/>
                  </a:cubicBezTo>
                  <a:cubicBezTo>
                    <a:pt x="1334" y="978"/>
                    <a:pt x="1334" y="978"/>
                    <a:pt x="1334" y="978"/>
                  </a:cubicBezTo>
                  <a:cubicBezTo>
                    <a:pt x="1308" y="978"/>
                    <a:pt x="1308" y="978"/>
                    <a:pt x="1308" y="978"/>
                  </a:cubicBezTo>
                  <a:lnTo>
                    <a:pt x="1308" y="1135"/>
                  </a:lnTo>
                  <a:close/>
                  <a:moveTo>
                    <a:pt x="1481" y="1149"/>
                  </a:moveTo>
                  <a:cubicBezTo>
                    <a:pt x="1483" y="1166"/>
                    <a:pt x="1490" y="1179"/>
                    <a:pt x="1502" y="1186"/>
                  </a:cubicBezTo>
                  <a:cubicBezTo>
                    <a:pt x="1513" y="1193"/>
                    <a:pt x="1530" y="1197"/>
                    <a:pt x="1550" y="1197"/>
                  </a:cubicBezTo>
                  <a:cubicBezTo>
                    <a:pt x="1565" y="1197"/>
                    <a:pt x="1576" y="1195"/>
                    <a:pt x="1586" y="1191"/>
                  </a:cubicBezTo>
                  <a:cubicBezTo>
                    <a:pt x="1595" y="1187"/>
                    <a:pt x="1602" y="1181"/>
                    <a:pt x="1607" y="1173"/>
                  </a:cubicBezTo>
                  <a:cubicBezTo>
                    <a:pt x="1612" y="1166"/>
                    <a:pt x="1616" y="1157"/>
                    <a:pt x="1618" y="1146"/>
                  </a:cubicBezTo>
                  <a:cubicBezTo>
                    <a:pt x="1620" y="1135"/>
                    <a:pt x="1621" y="1123"/>
                    <a:pt x="1621" y="1109"/>
                  </a:cubicBezTo>
                  <a:cubicBezTo>
                    <a:pt x="1621" y="978"/>
                    <a:pt x="1621" y="978"/>
                    <a:pt x="1621" y="978"/>
                  </a:cubicBezTo>
                  <a:cubicBezTo>
                    <a:pt x="1594" y="978"/>
                    <a:pt x="1594" y="978"/>
                    <a:pt x="1594" y="978"/>
                  </a:cubicBezTo>
                  <a:cubicBezTo>
                    <a:pt x="1594" y="998"/>
                    <a:pt x="1594" y="998"/>
                    <a:pt x="1594" y="998"/>
                  </a:cubicBezTo>
                  <a:cubicBezTo>
                    <a:pt x="1587" y="988"/>
                    <a:pt x="1579" y="982"/>
                    <a:pt x="1571" y="978"/>
                  </a:cubicBezTo>
                  <a:cubicBezTo>
                    <a:pt x="1562" y="975"/>
                    <a:pt x="1554" y="973"/>
                    <a:pt x="1545" y="973"/>
                  </a:cubicBezTo>
                  <a:cubicBezTo>
                    <a:pt x="1534" y="973"/>
                    <a:pt x="1524" y="975"/>
                    <a:pt x="1516" y="979"/>
                  </a:cubicBezTo>
                  <a:cubicBezTo>
                    <a:pt x="1507" y="982"/>
                    <a:pt x="1500" y="988"/>
                    <a:pt x="1494" y="995"/>
                  </a:cubicBezTo>
                  <a:cubicBezTo>
                    <a:pt x="1488" y="1002"/>
                    <a:pt x="1483" y="1010"/>
                    <a:pt x="1480" y="1020"/>
                  </a:cubicBezTo>
                  <a:cubicBezTo>
                    <a:pt x="1477" y="1030"/>
                    <a:pt x="1475" y="1041"/>
                    <a:pt x="1475" y="1053"/>
                  </a:cubicBezTo>
                  <a:cubicBezTo>
                    <a:pt x="1475" y="1064"/>
                    <a:pt x="1476" y="1074"/>
                    <a:pt x="1479" y="1083"/>
                  </a:cubicBezTo>
                  <a:cubicBezTo>
                    <a:pt x="1482" y="1093"/>
                    <a:pt x="1486" y="1101"/>
                    <a:pt x="1491" y="1108"/>
                  </a:cubicBezTo>
                  <a:cubicBezTo>
                    <a:pt x="1497" y="1116"/>
                    <a:pt x="1504" y="1121"/>
                    <a:pt x="1512" y="1125"/>
                  </a:cubicBezTo>
                  <a:cubicBezTo>
                    <a:pt x="1521" y="1130"/>
                    <a:pt x="1530" y="1132"/>
                    <a:pt x="1542" y="1132"/>
                  </a:cubicBezTo>
                  <a:cubicBezTo>
                    <a:pt x="1553" y="1132"/>
                    <a:pt x="1563" y="1129"/>
                    <a:pt x="1572" y="1125"/>
                  </a:cubicBezTo>
                  <a:cubicBezTo>
                    <a:pt x="1581" y="1120"/>
                    <a:pt x="1588" y="1113"/>
                    <a:pt x="1594" y="1105"/>
                  </a:cubicBezTo>
                  <a:cubicBezTo>
                    <a:pt x="1594" y="1122"/>
                    <a:pt x="1594" y="1122"/>
                    <a:pt x="1594" y="1122"/>
                  </a:cubicBezTo>
                  <a:cubicBezTo>
                    <a:pt x="1594" y="1139"/>
                    <a:pt x="1591" y="1153"/>
                    <a:pt x="1585" y="1162"/>
                  </a:cubicBezTo>
                  <a:cubicBezTo>
                    <a:pt x="1578" y="1171"/>
                    <a:pt x="1567" y="1176"/>
                    <a:pt x="1550" y="1176"/>
                  </a:cubicBezTo>
                  <a:cubicBezTo>
                    <a:pt x="1536" y="1176"/>
                    <a:pt x="1526" y="1174"/>
                    <a:pt x="1520" y="1170"/>
                  </a:cubicBezTo>
                  <a:cubicBezTo>
                    <a:pt x="1514" y="1166"/>
                    <a:pt x="1509" y="1159"/>
                    <a:pt x="1507" y="1149"/>
                  </a:cubicBezTo>
                  <a:lnTo>
                    <a:pt x="1481" y="1149"/>
                  </a:lnTo>
                  <a:close/>
                  <a:moveTo>
                    <a:pt x="1595" y="1056"/>
                  </a:moveTo>
                  <a:cubicBezTo>
                    <a:pt x="1595" y="1065"/>
                    <a:pt x="1593" y="1073"/>
                    <a:pt x="1591" y="1079"/>
                  </a:cubicBezTo>
                  <a:cubicBezTo>
                    <a:pt x="1589" y="1086"/>
                    <a:pt x="1585" y="1092"/>
                    <a:pt x="1581" y="1096"/>
                  </a:cubicBezTo>
                  <a:cubicBezTo>
                    <a:pt x="1577" y="1101"/>
                    <a:pt x="1572" y="1104"/>
                    <a:pt x="1566" y="1106"/>
                  </a:cubicBezTo>
                  <a:cubicBezTo>
                    <a:pt x="1560" y="1109"/>
                    <a:pt x="1554" y="1110"/>
                    <a:pt x="1547" y="1110"/>
                  </a:cubicBezTo>
                  <a:cubicBezTo>
                    <a:pt x="1542" y="1110"/>
                    <a:pt x="1536" y="1109"/>
                    <a:pt x="1531" y="1107"/>
                  </a:cubicBezTo>
                  <a:cubicBezTo>
                    <a:pt x="1526" y="1105"/>
                    <a:pt x="1521" y="1101"/>
                    <a:pt x="1517" y="1097"/>
                  </a:cubicBezTo>
                  <a:cubicBezTo>
                    <a:pt x="1513" y="1093"/>
                    <a:pt x="1510" y="1087"/>
                    <a:pt x="1507" y="1079"/>
                  </a:cubicBezTo>
                  <a:cubicBezTo>
                    <a:pt x="1505" y="1072"/>
                    <a:pt x="1503" y="1063"/>
                    <a:pt x="1503" y="1053"/>
                  </a:cubicBezTo>
                  <a:cubicBezTo>
                    <a:pt x="1503" y="1042"/>
                    <a:pt x="1504" y="1033"/>
                    <a:pt x="1507" y="1026"/>
                  </a:cubicBezTo>
                  <a:cubicBezTo>
                    <a:pt x="1509" y="1019"/>
                    <a:pt x="1512" y="1013"/>
                    <a:pt x="1516" y="1008"/>
                  </a:cubicBezTo>
                  <a:cubicBezTo>
                    <a:pt x="1521" y="1003"/>
                    <a:pt x="1525" y="1000"/>
                    <a:pt x="1531" y="998"/>
                  </a:cubicBezTo>
                  <a:cubicBezTo>
                    <a:pt x="1537" y="996"/>
                    <a:pt x="1543" y="995"/>
                    <a:pt x="1549" y="995"/>
                  </a:cubicBezTo>
                  <a:cubicBezTo>
                    <a:pt x="1555" y="995"/>
                    <a:pt x="1561" y="996"/>
                    <a:pt x="1566" y="998"/>
                  </a:cubicBezTo>
                  <a:cubicBezTo>
                    <a:pt x="1572" y="999"/>
                    <a:pt x="1577" y="1003"/>
                    <a:pt x="1581" y="1007"/>
                  </a:cubicBezTo>
                  <a:cubicBezTo>
                    <a:pt x="1585" y="1012"/>
                    <a:pt x="1589" y="1017"/>
                    <a:pt x="1591" y="1024"/>
                  </a:cubicBezTo>
                  <a:cubicBezTo>
                    <a:pt x="1593" y="1031"/>
                    <a:pt x="1595" y="1040"/>
                    <a:pt x="1595" y="1050"/>
                  </a:cubicBezTo>
                  <a:lnTo>
                    <a:pt x="1595" y="10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34" name="Gruppieren 33"/>
          <p:cNvGrpSpPr/>
          <p:nvPr userDrawn="1"/>
        </p:nvGrpSpPr>
        <p:grpSpPr bwMode="gray">
          <a:xfrm>
            <a:off x="575668" y="5400149"/>
            <a:ext cx="5184000" cy="1079851"/>
            <a:chOff x="576262" y="5328319"/>
            <a:chExt cx="5184714" cy="1080000"/>
          </a:xfrm>
        </p:grpSpPr>
        <p:sp>
          <p:nvSpPr>
            <p:cNvPr id="35" name="Rechteck 34"/>
            <p:cNvSpPr/>
            <p:nvPr/>
          </p:nvSpPr>
          <p:spPr bwMode="gray">
            <a:xfrm>
              <a:off x="576262" y="5328319"/>
              <a:ext cx="5184714" cy="10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7985" tIns="71990" rIns="107985" bIns="1079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 bwMode="gray">
            <a:xfrm>
              <a:off x="865020" y="5724367"/>
              <a:ext cx="4608635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7985" tIns="71990" rIns="107985" bIns="1079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575668" y="5192430"/>
            <a:ext cx="5184000" cy="603941"/>
          </a:xfrm>
          <a:solidFill>
            <a:schemeClr val="tx2"/>
          </a:solidFill>
        </p:spPr>
        <p:txBody>
          <a:bodyPr lIns="288000" tIns="216000" rIns="288000" bIns="90000" anchor="b" anchorCtr="0"/>
          <a:lstStyle>
            <a:lvl1pPr>
              <a:lnSpc>
                <a:spcPts val="2300"/>
              </a:lnSpc>
              <a:defRPr sz="21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Maximal 3 Zeilen: Titel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 userDrawn="1">
            <p:ph type="body" sz="quarter" idx="12" hasCustomPrompt="1"/>
          </p:nvPr>
        </p:nvSpPr>
        <p:spPr bwMode="gray">
          <a:xfrm>
            <a:off x="863700" y="5832375"/>
            <a:ext cx="4608000" cy="270637"/>
          </a:xfrm>
        </p:spPr>
        <p:txBody>
          <a:bodyPr tIns="108000"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Maximal 2 Zeilen: Untertitel, Ort, Datum, Referent</a:t>
            </a:r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71550" y="6552487"/>
            <a:ext cx="1440000" cy="144000"/>
          </a:xfrm>
        </p:spPr>
        <p:txBody>
          <a:bodyPr/>
          <a:lstStyle>
            <a:lvl1pPr>
              <a:defRPr sz="1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13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76262" y="6552487"/>
            <a:ext cx="360000" cy="144000"/>
          </a:xfrm>
        </p:spPr>
        <p:txBody>
          <a:bodyPr/>
          <a:lstStyle>
            <a:lvl1pPr>
              <a:defRPr sz="1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-1376213" y="4975944"/>
            <a:ext cx="2880320" cy="128685"/>
          </a:xfrm>
        </p:spPr>
        <p:txBody>
          <a:bodyPr lIns="72000" tIns="36000"/>
          <a:lstStyle>
            <a:lvl1pPr>
              <a:defRPr sz="600" b="0"/>
            </a:lvl1pPr>
            <a:lvl2pPr>
              <a:defRPr sz="700" b="0"/>
            </a:lvl2pPr>
            <a:lvl3pPr>
              <a:defRPr sz="700" b="0"/>
            </a:lvl3pPr>
            <a:lvl4pPr>
              <a:defRPr sz="700" b="0"/>
            </a:lvl4pPr>
            <a:lvl5pPr>
              <a:defRPr sz="700" b="0"/>
            </a:lvl5pPr>
          </a:lstStyle>
          <a:p>
            <a:pPr lvl="0"/>
            <a:r>
              <a:rPr lang="de-DE" dirty="0" smtClean="0"/>
              <a:t>Bildquelle eingeben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595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fullscreen,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/>
          <p:cNvGrpSpPr>
            <a:grpSpLocks noChangeAspect="1"/>
          </p:cNvGrpSpPr>
          <p:nvPr userDrawn="1"/>
        </p:nvGrpSpPr>
        <p:grpSpPr bwMode="gray">
          <a:xfrm>
            <a:off x="8892059" y="175"/>
            <a:ext cx="2484809" cy="1295821"/>
            <a:chOff x="9577461" y="0"/>
            <a:chExt cx="1656000" cy="863600"/>
          </a:xfrm>
        </p:grpSpPr>
        <p:sp>
          <p:nvSpPr>
            <p:cNvPr id="22" name="Rechteck 21"/>
            <p:cNvSpPr/>
            <p:nvPr userDrawn="1"/>
          </p:nvSpPr>
          <p:spPr bwMode="gray">
            <a:xfrm>
              <a:off x="9577461" y="0"/>
              <a:ext cx="1656000" cy="8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7985" tIns="71990" rIns="107985" bIns="1079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5"/>
            <p:cNvSpPr>
              <a:spLocks noEditPoints="1"/>
            </p:cNvSpPr>
            <p:nvPr/>
          </p:nvSpPr>
          <p:spPr bwMode="gray">
            <a:xfrm>
              <a:off x="9883278" y="287759"/>
              <a:ext cx="1062335" cy="306398"/>
            </a:xfrm>
            <a:custGeom>
              <a:avLst/>
              <a:gdLst>
                <a:gd name="T0" fmla="*/ 3413 w 4288"/>
                <a:gd name="T1" fmla="*/ 24 h 1197"/>
                <a:gd name="T2" fmla="*/ 4097 w 4288"/>
                <a:gd name="T3" fmla="*/ 24 h 1197"/>
                <a:gd name="T4" fmla="*/ 2683 w 4288"/>
                <a:gd name="T5" fmla="*/ 627 h 1197"/>
                <a:gd name="T6" fmla="*/ 2408 w 4288"/>
                <a:gd name="T7" fmla="*/ 2 h 1197"/>
                <a:gd name="T8" fmla="*/ 3204 w 4288"/>
                <a:gd name="T9" fmla="*/ 356 h 1197"/>
                <a:gd name="T10" fmla="*/ 2138 w 4288"/>
                <a:gd name="T11" fmla="*/ 23 h 1197"/>
                <a:gd name="T12" fmla="*/ 177 w 4288"/>
                <a:gd name="T13" fmla="*/ 788 h 1197"/>
                <a:gd name="T14" fmla="*/ 112 w 4288"/>
                <a:gd name="T15" fmla="*/ 653 h 1197"/>
                <a:gd name="T16" fmla="*/ 73 w 4288"/>
                <a:gd name="T17" fmla="*/ 766 h 1197"/>
                <a:gd name="T18" fmla="*/ 103 w 4288"/>
                <a:gd name="T19" fmla="*/ 763 h 1197"/>
                <a:gd name="T20" fmla="*/ 291 w 4288"/>
                <a:gd name="T21" fmla="*/ 793 h 1197"/>
                <a:gd name="T22" fmla="*/ 297 w 4288"/>
                <a:gd name="T23" fmla="*/ 770 h 1197"/>
                <a:gd name="T24" fmla="*/ 468 w 4288"/>
                <a:gd name="T25" fmla="*/ 792 h 1197"/>
                <a:gd name="T26" fmla="*/ 493 w 4288"/>
                <a:gd name="T27" fmla="*/ 631 h 1197"/>
                <a:gd name="T28" fmla="*/ 650 w 4288"/>
                <a:gd name="T29" fmla="*/ 770 h 1197"/>
                <a:gd name="T30" fmla="*/ 518 w 4288"/>
                <a:gd name="T31" fmla="*/ 710 h 1197"/>
                <a:gd name="T32" fmla="*/ 549 w 4288"/>
                <a:gd name="T33" fmla="*/ 685 h 1197"/>
                <a:gd name="T34" fmla="*/ 615 w 4288"/>
                <a:gd name="T35" fmla="*/ 767 h 1197"/>
                <a:gd name="T36" fmla="*/ 805 w 4288"/>
                <a:gd name="T37" fmla="*/ 686 h 1197"/>
                <a:gd name="T38" fmla="*/ 901 w 4288"/>
                <a:gd name="T39" fmla="*/ 668 h 1197"/>
                <a:gd name="T40" fmla="*/ 783 w 4288"/>
                <a:gd name="T41" fmla="*/ 626 h 1197"/>
                <a:gd name="T42" fmla="*/ 1113 w 4288"/>
                <a:gd name="T43" fmla="*/ 675 h 1197"/>
                <a:gd name="T44" fmla="*/ 1009 w 4288"/>
                <a:gd name="T45" fmla="*/ 787 h 1197"/>
                <a:gd name="T46" fmla="*/ 1042 w 4288"/>
                <a:gd name="T47" fmla="*/ 648 h 1197"/>
                <a:gd name="T48" fmla="*/ 1164 w 4288"/>
                <a:gd name="T49" fmla="*/ 737 h 1197"/>
                <a:gd name="T50" fmla="*/ 1196 w 4288"/>
                <a:gd name="T51" fmla="*/ 763 h 1197"/>
                <a:gd name="T52" fmla="*/ 1140 w 4288"/>
                <a:gd name="T53" fmla="*/ 652 h 1197"/>
                <a:gd name="T54" fmla="*/ 1297 w 4288"/>
                <a:gd name="T55" fmla="*/ 631 h 1197"/>
                <a:gd name="T56" fmla="*/ 1386 w 4288"/>
                <a:gd name="T57" fmla="*/ 788 h 1197"/>
                <a:gd name="T58" fmla="*/ 1622 w 4288"/>
                <a:gd name="T59" fmla="*/ 672 h 1197"/>
                <a:gd name="T60" fmla="*/ 1604 w 4288"/>
                <a:gd name="T61" fmla="*/ 780 h 1197"/>
                <a:gd name="T62" fmla="*/ 1510 w 4288"/>
                <a:gd name="T63" fmla="*/ 697 h 1197"/>
                <a:gd name="T64" fmla="*/ 139 w 4288"/>
                <a:gd name="T65" fmla="*/ 1019 h 1197"/>
                <a:gd name="T66" fmla="*/ 121 w 4288"/>
                <a:gd name="T67" fmla="*/ 1126 h 1197"/>
                <a:gd name="T68" fmla="*/ 27 w 4288"/>
                <a:gd name="T69" fmla="*/ 1043 h 1197"/>
                <a:gd name="T70" fmla="*/ 287 w 4288"/>
                <a:gd name="T71" fmla="*/ 1135 h 1197"/>
                <a:gd name="T72" fmla="*/ 353 w 4288"/>
                <a:gd name="T73" fmla="*/ 1149 h 1197"/>
                <a:gd name="T74" fmla="*/ 443 w 4288"/>
                <a:gd name="T75" fmla="*/ 978 h 1197"/>
                <a:gd name="T76" fmla="*/ 444 w 4288"/>
                <a:gd name="T77" fmla="*/ 1125 h 1197"/>
                <a:gd name="T78" fmla="*/ 453 w 4288"/>
                <a:gd name="T79" fmla="*/ 1096 h 1197"/>
                <a:gd name="T80" fmla="*/ 421 w 4288"/>
                <a:gd name="T81" fmla="*/ 995 h 1197"/>
                <a:gd name="T82" fmla="*/ 535 w 4288"/>
                <a:gd name="T83" fmla="*/ 948 h 1197"/>
                <a:gd name="T84" fmla="*/ 650 w 4288"/>
                <a:gd name="T85" fmla="*/ 1008 h 1197"/>
                <a:gd name="T86" fmla="*/ 660 w 4288"/>
                <a:gd name="T87" fmla="*/ 979 h 1197"/>
                <a:gd name="T88" fmla="*/ 804 w 4288"/>
                <a:gd name="T89" fmla="*/ 1085 h 1197"/>
                <a:gd name="T90" fmla="*/ 780 w 4288"/>
                <a:gd name="T91" fmla="*/ 1021 h 1197"/>
                <a:gd name="T92" fmla="*/ 868 w 4288"/>
                <a:gd name="T93" fmla="*/ 997 h 1197"/>
                <a:gd name="T94" fmla="*/ 977 w 4288"/>
                <a:gd name="T95" fmla="*/ 1085 h 1197"/>
                <a:gd name="T96" fmla="*/ 952 w 4288"/>
                <a:gd name="T97" fmla="*/ 1021 h 1197"/>
                <a:gd name="T98" fmla="*/ 1040 w 4288"/>
                <a:gd name="T99" fmla="*/ 997 h 1197"/>
                <a:gd name="T100" fmla="*/ 1182 w 4288"/>
                <a:gd name="T101" fmla="*/ 1002 h 1197"/>
                <a:gd name="T102" fmla="*/ 1127 w 4288"/>
                <a:gd name="T103" fmla="*/ 1135 h 1197"/>
                <a:gd name="T104" fmla="*/ 1238 w 4288"/>
                <a:gd name="T105" fmla="*/ 1135 h 1197"/>
                <a:gd name="T106" fmla="*/ 1415 w 4288"/>
                <a:gd name="T107" fmla="*/ 1135 h 1197"/>
                <a:gd name="T108" fmla="*/ 1481 w 4288"/>
                <a:gd name="T109" fmla="*/ 1149 h 1197"/>
                <a:gd name="T110" fmla="*/ 1571 w 4288"/>
                <a:gd name="T111" fmla="*/ 978 h 1197"/>
                <a:gd name="T112" fmla="*/ 1572 w 4288"/>
                <a:gd name="T113" fmla="*/ 1125 h 1197"/>
                <a:gd name="T114" fmla="*/ 1581 w 4288"/>
                <a:gd name="T115" fmla="*/ 1096 h 1197"/>
                <a:gd name="T116" fmla="*/ 1549 w 4288"/>
                <a:gd name="T117" fmla="*/ 995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88" h="1197">
                  <a:moveTo>
                    <a:pt x="4287" y="24"/>
                  </a:moveTo>
                  <a:cubicBezTo>
                    <a:pt x="4287" y="24"/>
                    <a:pt x="4288" y="102"/>
                    <a:pt x="4287" y="196"/>
                  </a:cubicBezTo>
                  <a:cubicBezTo>
                    <a:pt x="4287" y="264"/>
                    <a:pt x="4287" y="341"/>
                    <a:pt x="4287" y="402"/>
                  </a:cubicBezTo>
                  <a:cubicBezTo>
                    <a:pt x="4287" y="469"/>
                    <a:pt x="4284" y="474"/>
                    <a:pt x="4282" y="519"/>
                  </a:cubicBezTo>
                  <a:cubicBezTo>
                    <a:pt x="4280" y="565"/>
                    <a:pt x="4271" y="642"/>
                    <a:pt x="4256" y="695"/>
                  </a:cubicBezTo>
                  <a:cubicBezTo>
                    <a:pt x="4189" y="927"/>
                    <a:pt x="3986" y="1130"/>
                    <a:pt x="3714" y="1133"/>
                  </a:cubicBezTo>
                  <a:cubicBezTo>
                    <a:pt x="3714" y="1133"/>
                    <a:pt x="3616" y="1134"/>
                    <a:pt x="3557" y="1134"/>
                  </a:cubicBezTo>
                  <a:cubicBezTo>
                    <a:pt x="3481" y="1134"/>
                    <a:pt x="3441" y="1134"/>
                    <a:pt x="3435" y="1134"/>
                  </a:cubicBezTo>
                  <a:cubicBezTo>
                    <a:pt x="3423" y="1134"/>
                    <a:pt x="3413" y="1123"/>
                    <a:pt x="3413" y="1112"/>
                  </a:cubicBezTo>
                  <a:cubicBezTo>
                    <a:pt x="3413" y="1098"/>
                    <a:pt x="3413" y="24"/>
                    <a:pt x="3413" y="24"/>
                  </a:cubicBezTo>
                  <a:cubicBezTo>
                    <a:pt x="3413" y="13"/>
                    <a:pt x="3420" y="0"/>
                    <a:pt x="3436" y="0"/>
                  </a:cubicBezTo>
                  <a:cubicBezTo>
                    <a:pt x="3587" y="0"/>
                    <a:pt x="3587" y="0"/>
                    <a:pt x="3587" y="0"/>
                  </a:cubicBezTo>
                  <a:cubicBezTo>
                    <a:pt x="3602" y="0"/>
                    <a:pt x="3611" y="11"/>
                    <a:pt x="3611" y="24"/>
                  </a:cubicBezTo>
                  <a:cubicBezTo>
                    <a:pt x="3611" y="934"/>
                    <a:pt x="3611" y="934"/>
                    <a:pt x="3611" y="934"/>
                  </a:cubicBezTo>
                  <a:cubicBezTo>
                    <a:pt x="3633" y="934"/>
                    <a:pt x="3649" y="934"/>
                    <a:pt x="3662" y="934"/>
                  </a:cubicBezTo>
                  <a:cubicBezTo>
                    <a:pt x="3715" y="934"/>
                    <a:pt x="3702" y="933"/>
                    <a:pt x="3703" y="933"/>
                  </a:cubicBezTo>
                  <a:cubicBezTo>
                    <a:pt x="3895" y="933"/>
                    <a:pt x="4050" y="789"/>
                    <a:pt x="4081" y="578"/>
                  </a:cubicBezTo>
                  <a:cubicBezTo>
                    <a:pt x="4092" y="503"/>
                    <a:pt x="4094" y="434"/>
                    <a:pt x="4096" y="379"/>
                  </a:cubicBezTo>
                  <a:cubicBezTo>
                    <a:pt x="4098" y="324"/>
                    <a:pt x="4097" y="198"/>
                    <a:pt x="4097" y="198"/>
                  </a:cubicBezTo>
                  <a:cubicBezTo>
                    <a:pt x="4097" y="24"/>
                    <a:pt x="4097" y="24"/>
                    <a:pt x="4097" y="24"/>
                  </a:cubicBezTo>
                  <a:cubicBezTo>
                    <a:pt x="4097" y="9"/>
                    <a:pt x="4106" y="0"/>
                    <a:pt x="4121" y="0"/>
                  </a:cubicBezTo>
                  <a:cubicBezTo>
                    <a:pt x="4264" y="0"/>
                    <a:pt x="4264" y="0"/>
                    <a:pt x="4264" y="0"/>
                  </a:cubicBezTo>
                  <a:cubicBezTo>
                    <a:pt x="4282" y="0"/>
                    <a:pt x="4287" y="9"/>
                    <a:pt x="4287" y="24"/>
                  </a:cubicBezTo>
                  <a:close/>
                  <a:moveTo>
                    <a:pt x="2874" y="1134"/>
                  </a:moveTo>
                  <a:cubicBezTo>
                    <a:pt x="2891" y="1134"/>
                    <a:pt x="2906" y="1124"/>
                    <a:pt x="2906" y="1111"/>
                  </a:cubicBezTo>
                  <a:cubicBezTo>
                    <a:pt x="2906" y="959"/>
                    <a:pt x="2906" y="959"/>
                    <a:pt x="2906" y="959"/>
                  </a:cubicBezTo>
                  <a:cubicBezTo>
                    <a:pt x="2906" y="944"/>
                    <a:pt x="2888" y="935"/>
                    <a:pt x="2875" y="935"/>
                  </a:cubicBezTo>
                  <a:cubicBezTo>
                    <a:pt x="2683" y="935"/>
                    <a:pt x="2683" y="935"/>
                    <a:pt x="2683" y="935"/>
                  </a:cubicBezTo>
                  <a:cubicBezTo>
                    <a:pt x="2576" y="935"/>
                    <a:pt x="2517" y="858"/>
                    <a:pt x="2517" y="781"/>
                  </a:cubicBezTo>
                  <a:cubicBezTo>
                    <a:pt x="2517" y="686"/>
                    <a:pt x="2594" y="627"/>
                    <a:pt x="2683" y="627"/>
                  </a:cubicBezTo>
                  <a:cubicBezTo>
                    <a:pt x="2882" y="627"/>
                    <a:pt x="2882" y="627"/>
                    <a:pt x="2882" y="627"/>
                  </a:cubicBezTo>
                  <a:cubicBezTo>
                    <a:pt x="2901" y="627"/>
                    <a:pt x="2906" y="614"/>
                    <a:pt x="2906" y="603"/>
                  </a:cubicBezTo>
                  <a:cubicBezTo>
                    <a:pt x="2906" y="452"/>
                    <a:pt x="2906" y="452"/>
                    <a:pt x="2906" y="452"/>
                  </a:cubicBezTo>
                  <a:cubicBezTo>
                    <a:pt x="2906" y="436"/>
                    <a:pt x="2896" y="428"/>
                    <a:pt x="2882" y="428"/>
                  </a:cubicBezTo>
                  <a:cubicBezTo>
                    <a:pt x="2882" y="428"/>
                    <a:pt x="2725" y="428"/>
                    <a:pt x="2683" y="428"/>
                  </a:cubicBezTo>
                  <a:cubicBezTo>
                    <a:pt x="2486" y="428"/>
                    <a:pt x="2310" y="540"/>
                    <a:pt x="2310" y="781"/>
                  </a:cubicBezTo>
                  <a:cubicBezTo>
                    <a:pt x="2310" y="956"/>
                    <a:pt x="2438" y="1134"/>
                    <a:pt x="2684" y="1134"/>
                  </a:cubicBezTo>
                  <a:cubicBezTo>
                    <a:pt x="2753" y="1134"/>
                    <a:pt x="2825" y="1134"/>
                    <a:pt x="2874" y="1134"/>
                  </a:cubicBezTo>
                  <a:close/>
                  <a:moveTo>
                    <a:pt x="2810" y="2"/>
                  </a:moveTo>
                  <a:cubicBezTo>
                    <a:pt x="2408" y="2"/>
                    <a:pt x="2408" y="2"/>
                    <a:pt x="2408" y="2"/>
                  </a:cubicBezTo>
                  <a:cubicBezTo>
                    <a:pt x="2393" y="2"/>
                    <a:pt x="2384" y="12"/>
                    <a:pt x="2384" y="24"/>
                  </a:cubicBezTo>
                  <a:cubicBezTo>
                    <a:pt x="2384" y="169"/>
                    <a:pt x="2384" y="169"/>
                    <a:pt x="2384" y="169"/>
                  </a:cubicBezTo>
                  <a:cubicBezTo>
                    <a:pt x="2384" y="186"/>
                    <a:pt x="2395" y="192"/>
                    <a:pt x="2408" y="192"/>
                  </a:cubicBezTo>
                  <a:cubicBezTo>
                    <a:pt x="2408" y="192"/>
                    <a:pt x="2809" y="192"/>
                    <a:pt x="2810" y="192"/>
                  </a:cubicBezTo>
                  <a:cubicBezTo>
                    <a:pt x="2956" y="192"/>
                    <a:pt x="3006" y="259"/>
                    <a:pt x="3006" y="394"/>
                  </a:cubicBezTo>
                  <a:cubicBezTo>
                    <a:pt x="3006" y="1112"/>
                    <a:pt x="3006" y="1112"/>
                    <a:pt x="3006" y="1112"/>
                  </a:cubicBezTo>
                  <a:cubicBezTo>
                    <a:pt x="3006" y="1127"/>
                    <a:pt x="3016" y="1134"/>
                    <a:pt x="3030" y="1134"/>
                  </a:cubicBezTo>
                  <a:cubicBezTo>
                    <a:pt x="3182" y="1134"/>
                    <a:pt x="3182" y="1134"/>
                    <a:pt x="3182" y="1134"/>
                  </a:cubicBezTo>
                  <a:cubicBezTo>
                    <a:pt x="3200" y="1134"/>
                    <a:pt x="3205" y="1126"/>
                    <a:pt x="3205" y="1111"/>
                  </a:cubicBezTo>
                  <a:cubicBezTo>
                    <a:pt x="3205" y="1111"/>
                    <a:pt x="3204" y="357"/>
                    <a:pt x="3204" y="356"/>
                  </a:cubicBezTo>
                  <a:cubicBezTo>
                    <a:pt x="3204" y="118"/>
                    <a:pt x="3077" y="2"/>
                    <a:pt x="2810" y="2"/>
                  </a:cubicBezTo>
                  <a:close/>
                  <a:moveTo>
                    <a:pt x="2138" y="23"/>
                  </a:moveTo>
                  <a:cubicBezTo>
                    <a:pt x="2138" y="11"/>
                    <a:pt x="2128" y="1"/>
                    <a:pt x="2115" y="1"/>
                  </a:cubicBezTo>
                  <a:cubicBezTo>
                    <a:pt x="1952" y="1"/>
                    <a:pt x="1952" y="1"/>
                    <a:pt x="1952" y="1"/>
                  </a:cubicBezTo>
                  <a:cubicBezTo>
                    <a:pt x="1940" y="1"/>
                    <a:pt x="1930" y="11"/>
                    <a:pt x="1930" y="23"/>
                  </a:cubicBezTo>
                  <a:cubicBezTo>
                    <a:pt x="1930" y="169"/>
                    <a:pt x="1930" y="169"/>
                    <a:pt x="1930" y="169"/>
                  </a:cubicBezTo>
                  <a:cubicBezTo>
                    <a:pt x="1930" y="182"/>
                    <a:pt x="1940" y="192"/>
                    <a:pt x="1952" y="192"/>
                  </a:cubicBezTo>
                  <a:cubicBezTo>
                    <a:pt x="2115" y="192"/>
                    <a:pt x="2115" y="192"/>
                    <a:pt x="2115" y="192"/>
                  </a:cubicBezTo>
                  <a:cubicBezTo>
                    <a:pt x="2128" y="192"/>
                    <a:pt x="2138" y="182"/>
                    <a:pt x="2138" y="169"/>
                  </a:cubicBezTo>
                  <a:lnTo>
                    <a:pt x="2138" y="23"/>
                  </a:lnTo>
                  <a:close/>
                  <a:moveTo>
                    <a:pt x="2137" y="312"/>
                  </a:moveTo>
                  <a:cubicBezTo>
                    <a:pt x="2137" y="299"/>
                    <a:pt x="2127" y="289"/>
                    <a:pt x="2114" y="289"/>
                  </a:cubicBezTo>
                  <a:cubicBezTo>
                    <a:pt x="1953" y="289"/>
                    <a:pt x="1953" y="289"/>
                    <a:pt x="1953" y="289"/>
                  </a:cubicBezTo>
                  <a:cubicBezTo>
                    <a:pt x="1941" y="289"/>
                    <a:pt x="1931" y="299"/>
                    <a:pt x="1931" y="312"/>
                  </a:cubicBezTo>
                  <a:cubicBezTo>
                    <a:pt x="1931" y="1112"/>
                    <a:pt x="1931" y="1112"/>
                    <a:pt x="1931" y="1112"/>
                  </a:cubicBezTo>
                  <a:cubicBezTo>
                    <a:pt x="1931" y="1124"/>
                    <a:pt x="1941" y="1134"/>
                    <a:pt x="1953" y="1134"/>
                  </a:cubicBezTo>
                  <a:cubicBezTo>
                    <a:pt x="2114" y="1134"/>
                    <a:pt x="2114" y="1134"/>
                    <a:pt x="2114" y="1134"/>
                  </a:cubicBezTo>
                  <a:cubicBezTo>
                    <a:pt x="2127" y="1134"/>
                    <a:pt x="2137" y="1124"/>
                    <a:pt x="2137" y="1112"/>
                  </a:cubicBezTo>
                  <a:lnTo>
                    <a:pt x="2137" y="312"/>
                  </a:lnTo>
                  <a:close/>
                  <a:moveTo>
                    <a:pt x="177" y="788"/>
                  </a:moveTo>
                  <a:cubicBezTo>
                    <a:pt x="202" y="788"/>
                    <a:pt x="202" y="788"/>
                    <a:pt x="202" y="788"/>
                  </a:cubicBezTo>
                  <a:cubicBezTo>
                    <a:pt x="202" y="686"/>
                    <a:pt x="202" y="686"/>
                    <a:pt x="202" y="686"/>
                  </a:cubicBezTo>
                  <a:cubicBezTo>
                    <a:pt x="202" y="677"/>
                    <a:pt x="201" y="669"/>
                    <a:pt x="199" y="661"/>
                  </a:cubicBezTo>
                  <a:cubicBezTo>
                    <a:pt x="197" y="654"/>
                    <a:pt x="193" y="647"/>
                    <a:pt x="188" y="642"/>
                  </a:cubicBezTo>
                  <a:cubicBezTo>
                    <a:pt x="184" y="637"/>
                    <a:pt x="177" y="633"/>
                    <a:pt x="169" y="630"/>
                  </a:cubicBezTo>
                  <a:cubicBezTo>
                    <a:pt x="162" y="628"/>
                    <a:pt x="152" y="626"/>
                    <a:pt x="141" y="626"/>
                  </a:cubicBezTo>
                  <a:cubicBezTo>
                    <a:pt x="122" y="626"/>
                    <a:pt x="108" y="630"/>
                    <a:pt x="97" y="636"/>
                  </a:cubicBezTo>
                  <a:cubicBezTo>
                    <a:pt x="86" y="643"/>
                    <a:pt x="79" y="653"/>
                    <a:pt x="77" y="668"/>
                  </a:cubicBezTo>
                  <a:cubicBezTo>
                    <a:pt x="101" y="670"/>
                    <a:pt x="101" y="670"/>
                    <a:pt x="101" y="670"/>
                  </a:cubicBezTo>
                  <a:cubicBezTo>
                    <a:pt x="102" y="663"/>
                    <a:pt x="106" y="657"/>
                    <a:pt x="112" y="653"/>
                  </a:cubicBezTo>
                  <a:cubicBezTo>
                    <a:pt x="118" y="649"/>
                    <a:pt x="127" y="647"/>
                    <a:pt x="140" y="647"/>
                  </a:cubicBezTo>
                  <a:cubicBezTo>
                    <a:pt x="153" y="647"/>
                    <a:pt x="162" y="650"/>
                    <a:pt x="167" y="656"/>
                  </a:cubicBezTo>
                  <a:cubicBezTo>
                    <a:pt x="173" y="662"/>
                    <a:pt x="176" y="671"/>
                    <a:pt x="176" y="685"/>
                  </a:cubicBezTo>
                  <a:cubicBezTo>
                    <a:pt x="176" y="691"/>
                    <a:pt x="176" y="691"/>
                    <a:pt x="176" y="691"/>
                  </a:cubicBezTo>
                  <a:cubicBezTo>
                    <a:pt x="149" y="692"/>
                    <a:pt x="149" y="692"/>
                    <a:pt x="149" y="692"/>
                  </a:cubicBezTo>
                  <a:cubicBezTo>
                    <a:pt x="139" y="692"/>
                    <a:pt x="129" y="693"/>
                    <a:pt x="119" y="695"/>
                  </a:cubicBezTo>
                  <a:cubicBezTo>
                    <a:pt x="110" y="696"/>
                    <a:pt x="101" y="699"/>
                    <a:pt x="94" y="703"/>
                  </a:cubicBezTo>
                  <a:cubicBezTo>
                    <a:pt x="86" y="707"/>
                    <a:pt x="80" y="712"/>
                    <a:pt x="76" y="719"/>
                  </a:cubicBezTo>
                  <a:cubicBezTo>
                    <a:pt x="71" y="725"/>
                    <a:pt x="69" y="734"/>
                    <a:pt x="69" y="745"/>
                  </a:cubicBezTo>
                  <a:cubicBezTo>
                    <a:pt x="69" y="753"/>
                    <a:pt x="70" y="760"/>
                    <a:pt x="73" y="766"/>
                  </a:cubicBezTo>
                  <a:cubicBezTo>
                    <a:pt x="75" y="771"/>
                    <a:pt x="79" y="776"/>
                    <a:pt x="84" y="780"/>
                  </a:cubicBezTo>
                  <a:cubicBezTo>
                    <a:pt x="88" y="784"/>
                    <a:pt x="94" y="787"/>
                    <a:pt x="101" y="789"/>
                  </a:cubicBezTo>
                  <a:cubicBezTo>
                    <a:pt x="107" y="791"/>
                    <a:pt x="115" y="792"/>
                    <a:pt x="122" y="792"/>
                  </a:cubicBezTo>
                  <a:cubicBezTo>
                    <a:pt x="135" y="792"/>
                    <a:pt x="146" y="789"/>
                    <a:pt x="155" y="785"/>
                  </a:cubicBezTo>
                  <a:cubicBezTo>
                    <a:pt x="164" y="780"/>
                    <a:pt x="171" y="774"/>
                    <a:pt x="177" y="767"/>
                  </a:cubicBezTo>
                  <a:lnTo>
                    <a:pt x="177" y="788"/>
                  </a:lnTo>
                  <a:close/>
                  <a:moveTo>
                    <a:pt x="176" y="727"/>
                  </a:moveTo>
                  <a:cubicBezTo>
                    <a:pt x="176" y="740"/>
                    <a:pt x="172" y="751"/>
                    <a:pt x="163" y="759"/>
                  </a:cubicBezTo>
                  <a:cubicBezTo>
                    <a:pt x="154" y="766"/>
                    <a:pt x="142" y="770"/>
                    <a:pt x="126" y="770"/>
                  </a:cubicBezTo>
                  <a:cubicBezTo>
                    <a:pt x="115" y="770"/>
                    <a:pt x="108" y="768"/>
                    <a:pt x="103" y="763"/>
                  </a:cubicBezTo>
                  <a:cubicBezTo>
                    <a:pt x="98" y="758"/>
                    <a:pt x="96" y="752"/>
                    <a:pt x="96" y="744"/>
                  </a:cubicBezTo>
                  <a:cubicBezTo>
                    <a:pt x="96" y="739"/>
                    <a:pt x="97" y="734"/>
                    <a:pt x="98" y="730"/>
                  </a:cubicBezTo>
                  <a:cubicBezTo>
                    <a:pt x="100" y="726"/>
                    <a:pt x="103" y="723"/>
                    <a:pt x="107" y="720"/>
                  </a:cubicBezTo>
                  <a:cubicBezTo>
                    <a:pt x="111" y="717"/>
                    <a:pt x="117" y="715"/>
                    <a:pt x="124" y="714"/>
                  </a:cubicBezTo>
                  <a:cubicBezTo>
                    <a:pt x="131" y="712"/>
                    <a:pt x="140" y="711"/>
                    <a:pt x="151" y="711"/>
                  </a:cubicBezTo>
                  <a:cubicBezTo>
                    <a:pt x="176" y="710"/>
                    <a:pt x="176" y="710"/>
                    <a:pt x="176" y="710"/>
                  </a:cubicBezTo>
                  <a:lnTo>
                    <a:pt x="176" y="727"/>
                  </a:lnTo>
                  <a:close/>
                  <a:moveTo>
                    <a:pt x="241" y="735"/>
                  </a:moveTo>
                  <a:cubicBezTo>
                    <a:pt x="241" y="755"/>
                    <a:pt x="245" y="769"/>
                    <a:pt x="253" y="779"/>
                  </a:cubicBezTo>
                  <a:cubicBezTo>
                    <a:pt x="261" y="788"/>
                    <a:pt x="274" y="793"/>
                    <a:pt x="291" y="793"/>
                  </a:cubicBezTo>
                  <a:cubicBezTo>
                    <a:pt x="302" y="793"/>
                    <a:pt x="311" y="791"/>
                    <a:pt x="320" y="786"/>
                  </a:cubicBezTo>
                  <a:cubicBezTo>
                    <a:pt x="329" y="782"/>
                    <a:pt x="337" y="774"/>
                    <a:pt x="345" y="764"/>
                  </a:cubicBezTo>
                  <a:cubicBezTo>
                    <a:pt x="345" y="788"/>
                    <a:pt x="345" y="788"/>
                    <a:pt x="345" y="788"/>
                  </a:cubicBezTo>
                  <a:cubicBezTo>
                    <a:pt x="371" y="788"/>
                    <a:pt x="371" y="788"/>
                    <a:pt x="371" y="788"/>
                  </a:cubicBezTo>
                  <a:cubicBezTo>
                    <a:pt x="371" y="631"/>
                    <a:pt x="371" y="631"/>
                    <a:pt x="371" y="631"/>
                  </a:cubicBezTo>
                  <a:cubicBezTo>
                    <a:pt x="345" y="631"/>
                    <a:pt x="345" y="631"/>
                    <a:pt x="345" y="631"/>
                  </a:cubicBezTo>
                  <a:cubicBezTo>
                    <a:pt x="345" y="724"/>
                    <a:pt x="345" y="724"/>
                    <a:pt x="345" y="724"/>
                  </a:cubicBezTo>
                  <a:cubicBezTo>
                    <a:pt x="345" y="732"/>
                    <a:pt x="344" y="739"/>
                    <a:pt x="341" y="744"/>
                  </a:cubicBezTo>
                  <a:cubicBezTo>
                    <a:pt x="338" y="748"/>
                    <a:pt x="334" y="753"/>
                    <a:pt x="329" y="758"/>
                  </a:cubicBezTo>
                  <a:cubicBezTo>
                    <a:pt x="320" y="766"/>
                    <a:pt x="309" y="770"/>
                    <a:pt x="297" y="770"/>
                  </a:cubicBezTo>
                  <a:cubicBezTo>
                    <a:pt x="287" y="770"/>
                    <a:pt x="279" y="767"/>
                    <a:pt x="274" y="761"/>
                  </a:cubicBezTo>
                  <a:cubicBezTo>
                    <a:pt x="269" y="755"/>
                    <a:pt x="267" y="745"/>
                    <a:pt x="267" y="730"/>
                  </a:cubicBezTo>
                  <a:cubicBezTo>
                    <a:pt x="267" y="631"/>
                    <a:pt x="267" y="631"/>
                    <a:pt x="267" y="631"/>
                  </a:cubicBezTo>
                  <a:cubicBezTo>
                    <a:pt x="241" y="631"/>
                    <a:pt x="241" y="631"/>
                    <a:pt x="241" y="631"/>
                  </a:cubicBezTo>
                  <a:lnTo>
                    <a:pt x="241" y="735"/>
                  </a:lnTo>
                  <a:close/>
                  <a:moveTo>
                    <a:pt x="425" y="737"/>
                  </a:moveTo>
                  <a:cubicBezTo>
                    <a:pt x="425" y="745"/>
                    <a:pt x="425" y="752"/>
                    <a:pt x="426" y="759"/>
                  </a:cubicBezTo>
                  <a:cubicBezTo>
                    <a:pt x="428" y="766"/>
                    <a:pt x="430" y="772"/>
                    <a:pt x="433" y="776"/>
                  </a:cubicBezTo>
                  <a:cubicBezTo>
                    <a:pt x="436" y="781"/>
                    <a:pt x="441" y="785"/>
                    <a:pt x="446" y="788"/>
                  </a:cubicBezTo>
                  <a:cubicBezTo>
                    <a:pt x="452" y="790"/>
                    <a:pt x="459" y="792"/>
                    <a:pt x="468" y="792"/>
                  </a:cubicBezTo>
                  <a:cubicBezTo>
                    <a:pt x="474" y="792"/>
                    <a:pt x="480" y="791"/>
                    <a:pt x="485" y="790"/>
                  </a:cubicBezTo>
                  <a:cubicBezTo>
                    <a:pt x="489" y="789"/>
                    <a:pt x="494" y="788"/>
                    <a:pt x="498" y="787"/>
                  </a:cubicBezTo>
                  <a:cubicBezTo>
                    <a:pt x="493" y="766"/>
                    <a:pt x="493" y="766"/>
                    <a:pt x="493" y="766"/>
                  </a:cubicBezTo>
                  <a:cubicBezTo>
                    <a:pt x="490" y="767"/>
                    <a:pt x="487" y="768"/>
                    <a:pt x="484" y="769"/>
                  </a:cubicBezTo>
                  <a:cubicBezTo>
                    <a:pt x="481" y="769"/>
                    <a:pt x="477" y="770"/>
                    <a:pt x="472" y="770"/>
                  </a:cubicBezTo>
                  <a:cubicBezTo>
                    <a:pt x="465" y="770"/>
                    <a:pt x="460" y="767"/>
                    <a:pt x="456" y="763"/>
                  </a:cubicBezTo>
                  <a:cubicBezTo>
                    <a:pt x="453" y="758"/>
                    <a:pt x="451" y="752"/>
                    <a:pt x="451" y="744"/>
                  </a:cubicBezTo>
                  <a:cubicBezTo>
                    <a:pt x="451" y="652"/>
                    <a:pt x="451" y="652"/>
                    <a:pt x="451" y="652"/>
                  </a:cubicBezTo>
                  <a:cubicBezTo>
                    <a:pt x="493" y="652"/>
                    <a:pt x="493" y="652"/>
                    <a:pt x="493" y="652"/>
                  </a:cubicBezTo>
                  <a:cubicBezTo>
                    <a:pt x="493" y="631"/>
                    <a:pt x="493" y="631"/>
                    <a:pt x="493" y="631"/>
                  </a:cubicBezTo>
                  <a:cubicBezTo>
                    <a:pt x="451" y="631"/>
                    <a:pt x="451" y="631"/>
                    <a:pt x="451" y="631"/>
                  </a:cubicBezTo>
                  <a:cubicBezTo>
                    <a:pt x="451" y="588"/>
                    <a:pt x="451" y="588"/>
                    <a:pt x="451" y="588"/>
                  </a:cubicBezTo>
                  <a:cubicBezTo>
                    <a:pt x="425" y="588"/>
                    <a:pt x="425" y="588"/>
                    <a:pt x="425" y="588"/>
                  </a:cubicBezTo>
                  <a:cubicBezTo>
                    <a:pt x="425" y="631"/>
                    <a:pt x="425" y="631"/>
                    <a:pt x="425" y="631"/>
                  </a:cubicBezTo>
                  <a:cubicBezTo>
                    <a:pt x="400" y="631"/>
                    <a:pt x="400" y="631"/>
                    <a:pt x="400" y="631"/>
                  </a:cubicBezTo>
                  <a:cubicBezTo>
                    <a:pt x="400" y="652"/>
                    <a:pt x="400" y="652"/>
                    <a:pt x="400" y="652"/>
                  </a:cubicBezTo>
                  <a:cubicBezTo>
                    <a:pt x="425" y="652"/>
                    <a:pt x="425" y="652"/>
                    <a:pt x="425" y="652"/>
                  </a:cubicBezTo>
                  <a:lnTo>
                    <a:pt x="425" y="737"/>
                  </a:lnTo>
                  <a:close/>
                  <a:moveTo>
                    <a:pt x="625" y="787"/>
                  </a:moveTo>
                  <a:cubicBezTo>
                    <a:pt x="635" y="783"/>
                    <a:pt x="643" y="778"/>
                    <a:pt x="650" y="770"/>
                  </a:cubicBezTo>
                  <a:cubicBezTo>
                    <a:pt x="656" y="763"/>
                    <a:pt x="661" y="754"/>
                    <a:pt x="665" y="744"/>
                  </a:cubicBezTo>
                  <a:cubicBezTo>
                    <a:pt x="668" y="734"/>
                    <a:pt x="670" y="722"/>
                    <a:pt x="670" y="709"/>
                  </a:cubicBezTo>
                  <a:cubicBezTo>
                    <a:pt x="670" y="696"/>
                    <a:pt x="668" y="685"/>
                    <a:pt x="665" y="675"/>
                  </a:cubicBezTo>
                  <a:cubicBezTo>
                    <a:pt x="661" y="665"/>
                    <a:pt x="656" y="656"/>
                    <a:pt x="650" y="649"/>
                  </a:cubicBezTo>
                  <a:cubicBezTo>
                    <a:pt x="643" y="642"/>
                    <a:pt x="635" y="636"/>
                    <a:pt x="626" y="632"/>
                  </a:cubicBezTo>
                  <a:cubicBezTo>
                    <a:pt x="617" y="628"/>
                    <a:pt x="606" y="626"/>
                    <a:pt x="594" y="626"/>
                  </a:cubicBezTo>
                  <a:cubicBezTo>
                    <a:pt x="583" y="626"/>
                    <a:pt x="572" y="628"/>
                    <a:pt x="563" y="632"/>
                  </a:cubicBezTo>
                  <a:cubicBezTo>
                    <a:pt x="553" y="636"/>
                    <a:pt x="545" y="642"/>
                    <a:pt x="539" y="649"/>
                  </a:cubicBezTo>
                  <a:cubicBezTo>
                    <a:pt x="532" y="656"/>
                    <a:pt x="527" y="665"/>
                    <a:pt x="523" y="676"/>
                  </a:cubicBezTo>
                  <a:cubicBezTo>
                    <a:pt x="520" y="686"/>
                    <a:pt x="518" y="697"/>
                    <a:pt x="518" y="710"/>
                  </a:cubicBezTo>
                  <a:cubicBezTo>
                    <a:pt x="518" y="723"/>
                    <a:pt x="520" y="735"/>
                    <a:pt x="523" y="745"/>
                  </a:cubicBezTo>
                  <a:cubicBezTo>
                    <a:pt x="526" y="755"/>
                    <a:pt x="531" y="764"/>
                    <a:pt x="538" y="771"/>
                  </a:cubicBezTo>
                  <a:cubicBezTo>
                    <a:pt x="544" y="778"/>
                    <a:pt x="552" y="784"/>
                    <a:pt x="562" y="787"/>
                  </a:cubicBezTo>
                  <a:cubicBezTo>
                    <a:pt x="571" y="791"/>
                    <a:pt x="581" y="793"/>
                    <a:pt x="593" y="793"/>
                  </a:cubicBezTo>
                  <a:cubicBezTo>
                    <a:pt x="605" y="793"/>
                    <a:pt x="616" y="791"/>
                    <a:pt x="625" y="787"/>
                  </a:cubicBezTo>
                  <a:close/>
                  <a:moveTo>
                    <a:pt x="572" y="767"/>
                  </a:moveTo>
                  <a:cubicBezTo>
                    <a:pt x="566" y="764"/>
                    <a:pt x="561" y="759"/>
                    <a:pt x="557" y="754"/>
                  </a:cubicBezTo>
                  <a:cubicBezTo>
                    <a:pt x="553" y="749"/>
                    <a:pt x="551" y="742"/>
                    <a:pt x="549" y="735"/>
                  </a:cubicBezTo>
                  <a:cubicBezTo>
                    <a:pt x="547" y="727"/>
                    <a:pt x="546" y="719"/>
                    <a:pt x="546" y="710"/>
                  </a:cubicBezTo>
                  <a:cubicBezTo>
                    <a:pt x="546" y="701"/>
                    <a:pt x="547" y="692"/>
                    <a:pt x="549" y="685"/>
                  </a:cubicBezTo>
                  <a:cubicBezTo>
                    <a:pt x="551" y="677"/>
                    <a:pt x="553" y="671"/>
                    <a:pt x="557" y="665"/>
                  </a:cubicBezTo>
                  <a:cubicBezTo>
                    <a:pt x="561" y="660"/>
                    <a:pt x="566" y="656"/>
                    <a:pt x="572" y="653"/>
                  </a:cubicBezTo>
                  <a:cubicBezTo>
                    <a:pt x="578" y="650"/>
                    <a:pt x="585" y="648"/>
                    <a:pt x="594" y="648"/>
                  </a:cubicBezTo>
                  <a:cubicBezTo>
                    <a:pt x="602" y="648"/>
                    <a:pt x="609" y="650"/>
                    <a:pt x="615" y="653"/>
                  </a:cubicBezTo>
                  <a:cubicBezTo>
                    <a:pt x="622" y="656"/>
                    <a:pt x="627" y="660"/>
                    <a:pt x="630" y="665"/>
                  </a:cubicBezTo>
                  <a:cubicBezTo>
                    <a:pt x="634" y="671"/>
                    <a:pt x="637" y="677"/>
                    <a:pt x="639" y="685"/>
                  </a:cubicBezTo>
                  <a:cubicBezTo>
                    <a:pt x="641" y="692"/>
                    <a:pt x="642" y="700"/>
                    <a:pt x="642" y="709"/>
                  </a:cubicBezTo>
                  <a:cubicBezTo>
                    <a:pt x="642" y="718"/>
                    <a:pt x="641" y="727"/>
                    <a:pt x="639" y="734"/>
                  </a:cubicBezTo>
                  <a:cubicBezTo>
                    <a:pt x="637" y="742"/>
                    <a:pt x="634" y="749"/>
                    <a:pt x="630" y="754"/>
                  </a:cubicBezTo>
                  <a:cubicBezTo>
                    <a:pt x="627" y="759"/>
                    <a:pt x="622" y="764"/>
                    <a:pt x="615" y="767"/>
                  </a:cubicBezTo>
                  <a:cubicBezTo>
                    <a:pt x="609" y="770"/>
                    <a:pt x="602" y="771"/>
                    <a:pt x="594" y="771"/>
                  </a:cubicBezTo>
                  <a:cubicBezTo>
                    <a:pt x="585" y="771"/>
                    <a:pt x="578" y="770"/>
                    <a:pt x="572" y="767"/>
                  </a:cubicBezTo>
                  <a:close/>
                  <a:moveTo>
                    <a:pt x="707" y="788"/>
                  </a:moveTo>
                  <a:cubicBezTo>
                    <a:pt x="734" y="788"/>
                    <a:pt x="734" y="788"/>
                    <a:pt x="734" y="788"/>
                  </a:cubicBezTo>
                  <a:cubicBezTo>
                    <a:pt x="734" y="695"/>
                    <a:pt x="734" y="695"/>
                    <a:pt x="734" y="695"/>
                  </a:cubicBezTo>
                  <a:cubicBezTo>
                    <a:pt x="734" y="686"/>
                    <a:pt x="735" y="679"/>
                    <a:pt x="739" y="674"/>
                  </a:cubicBezTo>
                  <a:cubicBezTo>
                    <a:pt x="742" y="669"/>
                    <a:pt x="745" y="665"/>
                    <a:pt x="748" y="662"/>
                  </a:cubicBezTo>
                  <a:cubicBezTo>
                    <a:pt x="758" y="653"/>
                    <a:pt x="767" y="649"/>
                    <a:pt x="778" y="649"/>
                  </a:cubicBezTo>
                  <a:cubicBezTo>
                    <a:pt x="787" y="649"/>
                    <a:pt x="793" y="652"/>
                    <a:pt x="798" y="657"/>
                  </a:cubicBezTo>
                  <a:cubicBezTo>
                    <a:pt x="803" y="663"/>
                    <a:pt x="805" y="672"/>
                    <a:pt x="805" y="686"/>
                  </a:cubicBezTo>
                  <a:cubicBezTo>
                    <a:pt x="805" y="788"/>
                    <a:pt x="805" y="788"/>
                    <a:pt x="805" y="788"/>
                  </a:cubicBezTo>
                  <a:cubicBezTo>
                    <a:pt x="832" y="788"/>
                    <a:pt x="832" y="788"/>
                    <a:pt x="832" y="788"/>
                  </a:cubicBezTo>
                  <a:cubicBezTo>
                    <a:pt x="832" y="689"/>
                    <a:pt x="832" y="689"/>
                    <a:pt x="832" y="689"/>
                  </a:cubicBezTo>
                  <a:cubicBezTo>
                    <a:pt x="832" y="683"/>
                    <a:pt x="833" y="677"/>
                    <a:pt x="836" y="673"/>
                  </a:cubicBezTo>
                  <a:cubicBezTo>
                    <a:pt x="838" y="668"/>
                    <a:pt x="842" y="664"/>
                    <a:pt x="846" y="660"/>
                  </a:cubicBezTo>
                  <a:cubicBezTo>
                    <a:pt x="851" y="656"/>
                    <a:pt x="855" y="653"/>
                    <a:pt x="861" y="652"/>
                  </a:cubicBezTo>
                  <a:cubicBezTo>
                    <a:pt x="866" y="650"/>
                    <a:pt x="870" y="649"/>
                    <a:pt x="875" y="649"/>
                  </a:cubicBezTo>
                  <a:cubicBezTo>
                    <a:pt x="880" y="649"/>
                    <a:pt x="884" y="650"/>
                    <a:pt x="887" y="651"/>
                  </a:cubicBezTo>
                  <a:cubicBezTo>
                    <a:pt x="890" y="652"/>
                    <a:pt x="893" y="654"/>
                    <a:pt x="896" y="657"/>
                  </a:cubicBezTo>
                  <a:cubicBezTo>
                    <a:pt x="898" y="659"/>
                    <a:pt x="900" y="663"/>
                    <a:pt x="901" y="668"/>
                  </a:cubicBezTo>
                  <a:cubicBezTo>
                    <a:pt x="902" y="673"/>
                    <a:pt x="903" y="679"/>
                    <a:pt x="903" y="686"/>
                  </a:cubicBezTo>
                  <a:cubicBezTo>
                    <a:pt x="903" y="788"/>
                    <a:pt x="903" y="788"/>
                    <a:pt x="903" y="788"/>
                  </a:cubicBezTo>
                  <a:cubicBezTo>
                    <a:pt x="929" y="788"/>
                    <a:pt x="929" y="788"/>
                    <a:pt x="929" y="788"/>
                  </a:cubicBezTo>
                  <a:cubicBezTo>
                    <a:pt x="929" y="680"/>
                    <a:pt x="929" y="680"/>
                    <a:pt x="929" y="680"/>
                  </a:cubicBezTo>
                  <a:cubicBezTo>
                    <a:pt x="929" y="661"/>
                    <a:pt x="925" y="647"/>
                    <a:pt x="917" y="639"/>
                  </a:cubicBezTo>
                  <a:cubicBezTo>
                    <a:pt x="908" y="631"/>
                    <a:pt x="896" y="626"/>
                    <a:pt x="881" y="626"/>
                  </a:cubicBezTo>
                  <a:cubicBezTo>
                    <a:pt x="871" y="626"/>
                    <a:pt x="861" y="629"/>
                    <a:pt x="852" y="634"/>
                  </a:cubicBezTo>
                  <a:cubicBezTo>
                    <a:pt x="843" y="639"/>
                    <a:pt x="835" y="646"/>
                    <a:pt x="827" y="656"/>
                  </a:cubicBezTo>
                  <a:cubicBezTo>
                    <a:pt x="824" y="646"/>
                    <a:pt x="819" y="639"/>
                    <a:pt x="811" y="634"/>
                  </a:cubicBezTo>
                  <a:cubicBezTo>
                    <a:pt x="804" y="629"/>
                    <a:pt x="795" y="626"/>
                    <a:pt x="783" y="626"/>
                  </a:cubicBezTo>
                  <a:cubicBezTo>
                    <a:pt x="774" y="626"/>
                    <a:pt x="765" y="629"/>
                    <a:pt x="757" y="634"/>
                  </a:cubicBezTo>
                  <a:cubicBezTo>
                    <a:pt x="748" y="638"/>
                    <a:pt x="741" y="646"/>
                    <a:pt x="734" y="655"/>
                  </a:cubicBezTo>
                  <a:cubicBezTo>
                    <a:pt x="734" y="631"/>
                    <a:pt x="734" y="631"/>
                    <a:pt x="734" y="631"/>
                  </a:cubicBezTo>
                  <a:cubicBezTo>
                    <a:pt x="707" y="631"/>
                    <a:pt x="707" y="631"/>
                    <a:pt x="707" y="631"/>
                  </a:cubicBezTo>
                  <a:lnTo>
                    <a:pt x="707" y="788"/>
                  </a:lnTo>
                  <a:close/>
                  <a:moveTo>
                    <a:pt x="1073" y="787"/>
                  </a:moveTo>
                  <a:cubicBezTo>
                    <a:pt x="1083" y="783"/>
                    <a:pt x="1091" y="778"/>
                    <a:pt x="1097" y="770"/>
                  </a:cubicBezTo>
                  <a:cubicBezTo>
                    <a:pt x="1104" y="763"/>
                    <a:pt x="1109" y="754"/>
                    <a:pt x="1113" y="744"/>
                  </a:cubicBezTo>
                  <a:cubicBezTo>
                    <a:pt x="1116" y="734"/>
                    <a:pt x="1118" y="722"/>
                    <a:pt x="1118" y="709"/>
                  </a:cubicBezTo>
                  <a:cubicBezTo>
                    <a:pt x="1118" y="696"/>
                    <a:pt x="1116" y="685"/>
                    <a:pt x="1113" y="675"/>
                  </a:cubicBezTo>
                  <a:cubicBezTo>
                    <a:pt x="1109" y="665"/>
                    <a:pt x="1104" y="656"/>
                    <a:pt x="1098" y="649"/>
                  </a:cubicBezTo>
                  <a:cubicBezTo>
                    <a:pt x="1091" y="642"/>
                    <a:pt x="1083" y="636"/>
                    <a:pt x="1074" y="632"/>
                  </a:cubicBezTo>
                  <a:cubicBezTo>
                    <a:pt x="1065" y="628"/>
                    <a:pt x="1054" y="626"/>
                    <a:pt x="1042" y="626"/>
                  </a:cubicBezTo>
                  <a:cubicBezTo>
                    <a:pt x="1031" y="626"/>
                    <a:pt x="1020" y="628"/>
                    <a:pt x="1011" y="632"/>
                  </a:cubicBezTo>
                  <a:cubicBezTo>
                    <a:pt x="1001" y="636"/>
                    <a:pt x="993" y="642"/>
                    <a:pt x="987" y="649"/>
                  </a:cubicBezTo>
                  <a:cubicBezTo>
                    <a:pt x="980" y="656"/>
                    <a:pt x="975" y="665"/>
                    <a:pt x="971" y="676"/>
                  </a:cubicBezTo>
                  <a:cubicBezTo>
                    <a:pt x="968" y="686"/>
                    <a:pt x="966" y="697"/>
                    <a:pt x="966" y="710"/>
                  </a:cubicBezTo>
                  <a:cubicBezTo>
                    <a:pt x="966" y="723"/>
                    <a:pt x="967" y="735"/>
                    <a:pt x="971" y="745"/>
                  </a:cubicBezTo>
                  <a:cubicBezTo>
                    <a:pt x="974" y="755"/>
                    <a:pt x="979" y="764"/>
                    <a:pt x="986" y="771"/>
                  </a:cubicBezTo>
                  <a:cubicBezTo>
                    <a:pt x="992" y="778"/>
                    <a:pt x="1000" y="784"/>
                    <a:pt x="1009" y="787"/>
                  </a:cubicBezTo>
                  <a:cubicBezTo>
                    <a:pt x="1019" y="791"/>
                    <a:pt x="1029" y="793"/>
                    <a:pt x="1041" y="793"/>
                  </a:cubicBezTo>
                  <a:cubicBezTo>
                    <a:pt x="1053" y="793"/>
                    <a:pt x="1064" y="791"/>
                    <a:pt x="1073" y="787"/>
                  </a:cubicBezTo>
                  <a:close/>
                  <a:moveTo>
                    <a:pt x="1020" y="767"/>
                  </a:moveTo>
                  <a:cubicBezTo>
                    <a:pt x="1014" y="764"/>
                    <a:pt x="1009" y="759"/>
                    <a:pt x="1005" y="754"/>
                  </a:cubicBezTo>
                  <a:cubicBezTo>
                    <a:pt x="1001" y="749"/>
                    <a:pt x="998" y="742"/>
                    <a:pt x="997" y="735"/>
                  </a:cubicBezTo>
                  <a:cubicBezTo>
                    <a:pt x="995" y="727"/>
                    <a:pt x="994" y="719"/>
                    <a:pt x="994" y="710"/>
                  </a:cubicBezTo>
                  <a:cubicBezTo>
                    <a:pt x="994" y="701"/>
                    <a:pt x="995" y="692"/>
                    <a:pt x="997" y="685"/>
                  </a:cubicBezTo>
                  <a:cubicBezTo>
                    <a:pt x="998" y="677"/>
                    <a:pt x="1001" y="671"/>
                    <a:pt x="1005" y="665"/>
                  </a:cubicBezTo>
                  <a:cubicBezTo>
                    <a:pt x="1009" y="660"/>
                    <a:pt x="1014" y="656"/>
                    <a:pt x="1020" y="653"/>
                  </a:cubicBezTo>
                  <a:cubicBezTo>
                    <a:pt x="1026" y="650"/>
                    <a:pt x="1033" y="648"/>
                    <a:pt x="1042" y="648"/>
                  </a:cubicBezTo>
                  <a:cubicBezTo>
                    <a:pt x="1050" y="648"/>
                    <a:pt x="1057" y="650"/>
                    <a:pt x="1063" y="653"/>
                  </a:cubicBezTo>
                  <a:cubicBezTo>
                    <a:pt x="1069" y="656"/>
                    <a:pt x="1074" y="660"/>
                    <a:pt x="1078" y="665"/>
                  </a:cubicBezTo>
                  <a:cubicBezTo>
                    <a:pt x="1082" y="671"/>
                    <a:pt x="1085" y="677"/>
                    <a:pt x="1087" y="685"/>
                  </a:cubicBezTo>
                  <a:cubicBezTo>
                    <a:pt x="1089" y="692"/>
                    <a:pt x="1090" y="700"/>
                    <a:pt x="1090" y="709"/>
                  </a:cubicBezTo>
                  <a:cubicBezTo>
                    <a:pt x="1090" y="718"/>
                    <a:pt x="1089" y="727"/>
                    <a:pt x="1087" y="734"/>
                  </a:cubicBezTo>
                  <a:cubicBezTo>
                    <a:pt x="1085" y="742"/>
                    <a:pt x="1082" y="749"/>
                    <a:pt x="1078" y="754"/>
                  </a:cubicBezTo>
                  <a:cubicBezTo>
                    <a:pt x="1074" y="759"/>
                    <a:pt x="1069" y="764"/>
                    <a:pt x="1063" y="767"/>
                  </a:cubicBezTo>
                  <a:cubicBezTo>
                    <a:pt x="1057" y="770"/>
                    <a:pt x="1050" y="771"/>
                    <a:pt x="1042" y="771"/>
                  </a:cubicBezTo>
                  <a:cubicBezTo>
                    <a:pt x="1033" y="771"/>
                    <a:pt x="1026" y="770"/>
                    <a:pt x="1020" y="767"/>
                  </a:cubicBezTo>
                  <a:close/>
                  <a:moveTo>
                    <a:pt x="1164" y="737"/>
                  </a:moveTo>
                  <a:cubicBezTo>
                    <a:pt x="1164" y="745"/>
                    <a:pt x="1165" y="752"/>
                    <a:pt x="1166" y="759"/>
                  </a:cubicBezTo>
                  <a:cubicBezTo>
                    <a:pt x="1167" y="766"/>
                    <a:pt x="1169" y="772"/>
                    <a:pt x="1173" y="776"/>
                  </a:cubicBezTo>
                  <a:cubicBezTo>
                    <a:pt x="1176" y="781"/>
                    <a:pt x="1180" y="785"/>
                    <a:pt x="1186" y="788"/>
                  </a:cubicBezTo>
                  <a:cubicBezTo>
                    <a:pt x="1191" y="790"/>
                    <a:pt x="1198" y="792"/>
                    <a:pt x="1207" y="792"/>
                  </a:cubicBezTo>
                  <a:cubicBezTo>
                    <a:pt x="1214" y="792"/>
                    <a:pt x="1219" y="791"/>
                    <a:pt x="1224" y="790"/>
                  </a:cubicBezTo>
                  <a:cubicBezTo>
                    <a:pt x="1229" y="789"/>
                    <a:pt x="1233" y="788"/>
                    <a:pt x="1237" y="787"/>
                  </a:cubicBezTo>
                  <a:cubicBezTo>
                    <a:pt x="1233" y="766"/>
                    <a:pt x="1233" y="766"/>
                    <a:pt x="1233" y="766"/>
                  </a:cubicBezTo>
                  <a:cubicBezTo>
                    <a:pt x="1230" y="767"/>
                    <a:pt x="1227" y="768"/>
                    <a:pt x="1224" y="769"/>
                  </a:cubicBezTo>
                  <a:cubicBezTo>
                    <a:pt x="1220" y="769"/>
                    <a:pt x="1216" y="770"/>
                    <a:pt x="1212" y="770"/>
                  </a:cubicBezTo>
                  <a:cubicBezTo>
                    <a:pt x="1205" y="770"/>
                    <a:pt x="1199" y="767"/>
                    <a:pt x="1196" y="763"/>
                  </a:cubicBezTo>
                  <a:cubicBezTo>
                    <a:pt x="1193" y="758"/>
                    <a:pt x="1191" y="752"/>
                    <a:pt x="1191" y="744"/>
                  </a:cubicBezTo>
                  <a:cubicBezTo>
                    <a:pt x="1191" y="652"/>
                    <a:pt x="1191" y="652"/>
                    <a:pt x="1191" y="652"/>
                  </a:cubicBezTo>
                  <a:cubicBezTo>
                    <a:pt x="1232" y="652"/>
                    <a:pt x="1232" y="652"/>
                    <a:pt x="1232" y="652"/>
                  </a:cubicBezTo>
                  <a:cubicBezTo>
                    <a:pt x="1232" y="631"/>
                    <a:pt x="1232" y="631"/>
                    <a:pt x="1232" y="631"/>
                  </a:cubicBezTo>
                  <a:cubicBezTo>
                    <a:pt x="1191" y="631"/>
                    <a:pt x="1191" y="631"/>
                    <a:pt x="1191" y="631"/>
                  </a:cubicBezTo>
                  <a:cubicBezTo>
                    <a:pt x="1191" y="588"/>
                    <a:pt x="1191" y="588"/>
                    <a:pt x="1191" y="588"/>
                  </a:cubicBezTo>
                  <a:cubicBezTo>
                    <a:pt x="1164" y="588"/>
                    <a:pt x="1164" y="588"/>
                    <a:pt x="1164" y="588"/>
                  </a:cubicBezTo>
                  <a:cubicBezTo>
                    <a:pt x="1164" y="631"/>
                    <a:pt x="1164" y="631"/>
                    <a:pt x="1164" y="631"/>
                  </a:cubicBezTo>
                  <a:cubicBezTo>
                    <a:pt x="1140" y="631"/>
                    <a:pt x="1140" y="631"/>
                    <a:pt x="1140" y="631"/>
                  </a:cubicBezTo>
                  <a:cubicBezTo>
                    <a:pt x="1140" y="652"/>
                    <a:pt x="1140" y="652"/>
                    <a:pt x="1140" y="652"/>
                  </a:cubicBezTo>
                  <a:cubicBezTo>
                    <a:pt x="1164" y="652"/>
                    <a:pt x="1164" y="652"/>
                    <a:pt x="1164" y="652"/>
                  </a:cubicBezTo>
                  <a:lnTo>
                    <a:pt x="1164" y="737"/>
                  </a:lnTo>
                  <a:close/>
                  <a:moveTo>
                    <a:pt x="1270" y="602"/>
                  </a:moveTo>
                  <a:cubicBezTo>
                    <a:pt x="1298" y="602"/>
                    <a:pt x="1298" y="602"/>
                    <a:pt x="1298" y="602"/>
                  </a:cubicBezTo>
                  <a:cubicBezTo>
                    <a:pt x="1298" y="571"/>
                    <a:pt x="1298" y="571"/>
                    <a:pt x="1298" y="571"/>
                  </a:cubicBezTo>
                  <a:cubicBezTo>
                    <a:pt x="1270" y="571"/>
                    <a:pt x="1270" y="571"/>
                    <a:pt x="1270" y="571"/>
                  </a:cubicBezTo>
                  <a:lnTo>
                    <a:pt x="1270" y="602"/>
                  </a:lnTo>
                  <a:close/>
                  <a:moveTo>
                    <a:pt x="1270" y="788"/>
                  </a:moveTo>
                  <a:cubicBezTo>
                    <a:pt x="1297" y="788"/>
                    <a:pt x="1297" y="788"/>
                    <a:pt x="1297" y="788"/>
                  </a:cubicBezTo>
                  <a:cubicBezTo>
                    <a:pt x="1297" y="631"/>
                    <a:pt x="1297" y="631"/>
                    <a:pt x="1297" y="631"/>
                  </a:cubicBezTo>
                  <a:cubicBezTo>
                    <a:pt x="1270" y="631"/>
                    <a:pt x="1270" y="631"/>
                    <a:pt x="1270" y="631"/>
                  </a:cubicBezTo>
                  <a:lnTo>
                    <a:pt x="1270" y="788"/>
                  </a:lnTo>
                  <a:close/>
                  <a:moveTo>
                    <a:pt x="1386" y="788"/>
                  </a:moveTo>
                  <a:cubicBezTo>
                    <a:pt x="1414" y="788"/>
                    <a:pt x="1414" y="788"/>
                    <a:pt x="1414" y="788"/>
                  </a:cubicBezTo>
                  <a:cubicBezTo>
                    <a:pt x="1477" y="631"/>
                    <a:pt x="1477" y="631"/>
                    <a:pt x="1477" y="631"/>
                  </a:cubicBezTo>
                  <a:cubicBezTo>
                    <a:pt x="1448" y="631"/>
                    <a:pt x="1448" y="631"/>
                    <a:pt x="1448" y="631"/>
                  </a:cubicBezTo>
                  <a:cubicBezTo>
                    <a:pt x="1401" y="759"/>
                    <a:pt x="1401" y="759"/>
                    <a:pt x="1401" y="759"/>
                  </a:cubicBezTo>
                  <a:cubicBezTo>
                    <a:pt x="1354" y="631"/>
                    <a:pt x="1354" y="631"/>
                    <a:pt x="1354" y="631"/>
                  </a:cubicBezTo>
                  <a:cubicBezTo>
                    <a:pt x="1323" y="631"/>
                    <a:pt x="1323" y="631"/>
                    <a:pt x="1323" y="631"/>
                  </a:cubicBezTo>
                  <a:lnTo>
                    <a:pt x="1386" y="788"/>
                  </a:lnTo>
                  <a:close/>
                  <a:moveTo>
                    <a:pt x="1598" y="744"/>
                  </a:moveTo>
                  <a:cubicBezTo>
                    <a:pt x="1596" y="753"/>
                    <a:pt x="1592" y="760"/>
                    <a:pt x="1586" y="764"/>
                  </a:cubicBezTo>
                  <a:cubicBezTo>
                    <a:pt x="1580" y="769"/>
                    <a:pt x="1570" y="772"/>
                    <a:pt x="1557" y="772"/>
                  </a:cubicBezTo>
                  <a:cubicBezTo>
                    <a:pt x="1549" y="772"/>
                    <a:pt x="1543" y="771"/>
                    <a:pt x="1537" y="768"/>
                  </a:cubicBezTo>
                  <a:cubicBezTo>
                    <a:pt x="1531" y="765"/>
                    <a:pt x="1526" y="761"/>
                    <a:pt x="1522" y="756"/>
                  </a:cubicBezTo>
                  <a:cubicBezTo>
                    <a:pt x="1518" y="751"/>
                    <a:pt x="1515" y="745"/>
                    <a:pt x="1513" y="738"/>
                  </a:cubicBezTo>
                  <a:cubicBezTo>
                    <a:pt x="1511" y="732"/>
                    <a:pt x="1510" y="724"/>
                    <a:pt x="1510" y="716"/>
                  </a:cubicBezTo>
                  <a:cubicBezTo>
                    <a:pt x="1626" y="716"/>
                    <a:pt x="1626" y="716"/>
                    <a:pt x="1626" y="716"/>
                  </a:cubicBezTo>
                  <a:cubicBezTo>
                    <a:pt x="1626" y="703"/>
                    <a:pt x="1626" y="703"/>
                    <a:pt x="1626" y="703"/>
                  </a:cubicBezTo>
                  <a:cubicBezTo>
                    <a:pt x="1626" y="692"/>
                    <a:pt x="1625" y="682"/>
                    <a:pt x="1622" y="672"/>
                  </a:cubicBezTo>
                  <a:cubicBezTo>
                    <a:pt x="1619" y="663"/>
                    <a:pt x="1615" y="655"/>
                    <a:pt x="1610" y="648"/>
                  </a:cubicBezTo>
                  <a:cubicBezTo>
                    <a:pt x="1604" y="641"/>
                    <a:pt x="1597" y="636"/>
                    <a:pt x="1588" y="632"/>
                  </a:cubicBezTo>
                  <a:cubicBezTo>
                    <a:pt x="1580" y="628"/>
                    <a:pt x="1569" y="626"/>
                    <a:pt x="1557" y="626"/>
                  </a:cubicBezTo>
                  <a:cubicBezTo>
                    <a:pt x="1546" y="626"/>
                    <a:pt x="1536" y="628"/>
                    <a:pt x="1527" y="632"/>
                  </a:cubicBezTo>
                  <a:cubicBezTo>
                    <a:pt x="1518" y="636"/>
                    <a:pt x="1510" y="641"/>
                    <a:pt x="1504" y="648"/>
                  </a:cubicBezTo>
                  <a:cubicBezTo>
                    <a:pt x="1497" y="655"/>
                    <a:pt x="1492" y="664"/>
                    <a:pt x="1488" y="675"/>
                  </a:cubicBezTo>
                  <a:cubicBezTo>
                    <a:pt x="1485" y="685"/>
                    <a:pt x="1483" y="697"/>
                    <a:pt x="1483" y="711"/>
                  </a:cubicBezTo>
                  <a:cubicBezTo>
                    <a:pt x="1483" y="737"/>
                    <a:pt x="1489" y="757"/>
                    <a:pt x="1502" y="771"/>
                  </a:cubicBezTo>
                  <a:cubicBezTo>
                    <a:pt x="1515" y="786"/>
                    <a:pt x="1533" y="793"/>
                    <a:pt x="1557" y="793"/>
                  </a:cubicBezTo>
                  <a:cubicBezTo>
                    <a:pt x="1577" y="793"/>
                    <a:pt x="1593" y="789"/>
                    <a:pt x="1604" y="780"/>
                  </a:cubicBezTo>
                  <a:cubicBezTo>
                    <a:pt x="1614" y="771"/>
                    <a:pt x="1621" y="759"/>
                    <a:pt x="1624" y="744"/>
                  </a:cubicBezTo>
                  <a:lnTo>
                    <a:pt x="1598" y="744"/>
                  </a:lnTo>
                  <a:close/>
                  <a:moveTo>
                    <a:pt x="1510" y="697"/>
                  </a:moveTo>
                  <a:cubicBezTo>
                    <a:pt x="1512" y="680"/>
                    <a:pt x="1516" y="668"/>
                    <a:pt x="1524" y="659"/>
                  </a:cubicBezTo>
                  <a:cubicBezTo>
                    <a:pt x="1532" y="651"/>
                    <a:pt x="1543" y="647"/>
                    <a:pt x="1557" y="647"/>
                  </a:cubicBezTo>
                  <a:cubicBezTo>
                    <a:pt x="1564" y="647"/>
                    <a:pt x="1571" y="648"/>
                    <a:pt x="1576" y="650"/>
                  </a:cubicBezTo>
                  <a:cubicBezTo>
                    <a:pt x="1582" y="653"/>
                    <a:pt x="1586" y="656"/>
                    <a:pt x="1590" y="661"/>
                  </a:cubicBezTo>
                  <a:cubicBezTo>
                    <a:pt x="1593" y="665"/>
                    <a:pt x="1596" y="670"/>
                    <a:pt x="1597" y="676"/>
                  </a:cubicBezTo>
                  <a:cubicBezTo>
                    <a:pt x="1599" y="682"/>
                    <a:pt x="1600" y="689"/>
                    <a:pt x="1600" y="697"/>
                  </a:cubicBezTo>
                  <a:lnTo>
                    <a:pt x="1510" y="697"/>
                  </a:lnTo>
                  <a:close/>
                  <a:moveTo>
                    <a:pt x="115" y="1091"/>
                  </a:moveTo>
                  <a:cubicBezTo>
                    <a:pt x="113" y="1099"/>
                    <a:pt x="109" y="1106"/>
                    <a:pt x="103" y="1111"/>
                  </a:cubicBezTo>
                  <a:cubicBezTo>
                    <a:pt x="97" y="1116"/>
                    <a:pt x="87" y="1118"/>
                    <a:pt x="74" y="1118"/>
                  </a:cubicBezTo>
                  <a:cubicBezTo>
                    <a:pt x="66" y="1118"/>
                    <a:pt x="60" y="1117"/>
                    <a:pt x="54" y="1114"/>
                  </a:cubicBezTo>
                  <a:cubicBezTo>
                    <a:pt x="48" y="1111"/>
                    <a:pt x="43" y="1107"/>
                    <a:pt x="39" y="1102"/>
                  </a:cubicBezTo>
                  <a:cubicBezTo>
                    <a:pt x="35" y="1097"/>
                    <a:pt x="32" y="1092"/>
                    <a:pt x="30" y="1085"/>
                  </a:cubicBezTo>
                  <a:cubicBezTo>
                    <a:pt x="28" y="1078"/>
                    <a:pt x="27" y="1071"/>
                    <a:pt x="27" y="1063"/>
                  </a:cubicBezTo>
                  <a:cubicBezTo>
                    <a:pt x="143" y="1063"/>
                    <a:pt x="143" y="1063"/>
                    <a:pt x="143" y="1063"/>
                  </a:cubicBezTo>
                  <a:cubicBezTo>
                    <a:pt x="143" y="1049"/>
                    <a:pt x="143" y="1049"/>
                    <a:pt x="143" y="1049"/>
                  </a:cubicBezTo>
                  <a:cubicBezTo>
                    <a:pt x="143" y="1038"/>
                    <a:pt x="142" y="1028"/>
                    <a:pt x="139" y="1019"/>
                  </a:cubicBezTo>
                  <a:cubicBezTo>
                    <a:pt x="137" y="1009"/>
                    <a:pt x="132" y="1001"/>
                    <a:pt x="127" y="994"/>
                  </a:cubicBezTo>
                  <a:cubicBezTo>
                    <a:pt x="121" y="988"/>
                    <a:pt x="114" y="982"/>
                    <a:pt x="105" y="979"/>
                  </a:cubicBezTo>
                  <a:cubicBezTo>
                    <a:pt x="97" y="975"/>
                    <a:pt x="86" y="973"/>
                    <a:pt x="74" y="973"/>
                  </a:cubicBezTo>
                  <a:cubicBezTo>
                    <a:pt x="63" y="973"/>
                    <a:pt x="53" y="975"/>
                    <a:pt x="44" y="978"/>
                  </a:cubicBezTo>
                  <a:cubicBezTo>
                    <a:pt x="35" y="982"/>
                    <a:pt x="27" y="988"/>
                    <a:pt x="21" y="995"/>
                  </a:cubicBezTo>
                  <a:cubicBezTo>
                    <a:pt x="14" y="1002"/>
                    <a:pt x="9" y="1011"/>
                    <a:pt x="5" y="1021"/>
                  </a:cubicBezTo>
                  <a:cubicBezTo>
                    <a:pt x="2" y="1032"/>
                    <a:pt x="0" y="1044"/>
                    <a:pt x="0" y="1057"/>
                  </a:cubicBezTo>
                  <a:cubicBezTo>
                    <a:pt x="0" y="1083"/>
                    <a:pt x="6" y="1103"/>
                    <a:pt x="19" y="1118"/>
                  </a:cubicBezTo>
                  <a:cubicBezTo>
                    <a:pt x="32" y="1132"/>
                    <a:pt x="50" y="1140"/>
                    <a:pt x="74" y="1140"/>
                  </a:cubicBezTo>
                  <a:cubicBezTo>
                    <a:pt x="94" y="1140"/>
                    <a:pt x="110" y="1135"/>
                    <a:pt x="121" y="1126"/>
                  </a:cubicBezTo>
                  <a:cubicBezTo>
                    <a:pt x="132" y="1118"/>
                    <a:pt x="138" y="1106"/>
                    <a:pt x="141" y="1091"/>
                  </a:cubicBezTo>
                  <a:lnTo>
                    <a:pt x="115" y="1091"/>
                  </a:lnTo>
                  <a:close/>
                  <a:moveTo>
                    <a:pt x="27" y="1043"/>
                  </a:moveTo>
                  <a:cubicBezTo>
                    <a:pt x="29" y="1027"/>
                    <a:pt x="33" y="1014"/>
                    <a:pt x="41" y="1006"/>
                  </a:cubicBezTo>
                  <a:cubicBezTo>
                    <a:pt x="49" y="997"/>
                    <a:pt x="60" y="993"/>
                    <a:pt x="74" y="993"/>
                  </a:cubicBezTo>
                  <a:cubicBezTo>
                    <a:pt x="82" y="993"/>
                    <a:pt x="88" y="994"/>
                    <a:pt x="94" y="997"/>
                  </a:cubicBezTo>
                  <a:cubicBezTo>
                    <a:pt x="99" y="999"/>
                    <a:pt x="104" y="1003"/>
                    <a:pt x="107" y="1007"/>
                  </a:cubicBezTo>
                  <a:cubicBezTo>
                    <a:pt x="110" y="1011"/>
                    <a:pt x="113" y="1016"/>
                    <a:pt x="115" y="1023"/>
                  </a:cubicBezTo>
                  <a:cubicBezTo>
                    <a:pt x="116" y="1029"/>
                    <a:pt x="117" y="1035"/>
                    <a:pt x="117" y="1043"/>
                  </a:cubicBezTo>
                  <a:lnTo>
                    <a:pt x="27" y="1043"/>
                  </a:lnTo>
                  <a:close/>
                  <a:moveTo>
                    <a:pt x="180" y="1135"/>
                  </a:moveTo>
                  <a:cubicBezTo>
                    <a:pt x="207" y="1135"/>
                    <a:pt x="207" y="1135"/>
                    <a:pt x="207" y="1135"/>
                  </a:cubicBezTo>
                  <a:cubicBezTo>
                    <a:pt x="207" y="1042"/>
                    <a:pt x="207" y="1042"/>
                    <a:pt x="207" y="1042"/>
                  </a:cubicBezTo>
                  <a:cubicBezTo>
                    <a:pt x="207" y="1034"/>
                    <a:pt x="208" y="1027"/>
                    <a:pt x="211" y="1022"/>
                  </a:cubicBezTo>
                  <a:cubicBezTo>
                    <a:pt x="213" y="1017"/>
                    <a:pt x="217" y="1013"/>
                    <a:pt x="222" y="1008"/>
                  </a:cubicBezTo>
                  <a:cubicBezTo>
                    <a:pt x="227" y="1004"/>
                    <a:pt x="232" y="1001"/>
                    <a:pt x="238" y="999"/>
                  </a:cubicBezTo>
                  <a:cubicBezTo>
                    <a:pt x="244" y="997"/>
                    <a:pt x="249" y="996"/>
                    <a:pt x="255" y="996"/>
                  </a:cubicBezTo>
                  <a:cubicBezTo>
                    <a:pt x="266" y="996"/>
                    <a:pt x="274" y="999"/>
                    <a:pt x="280" y="1004"/>
                  </a:cubicBezTo>
                  <a:cubicBezTo>
                    <a:pt x="285" y="1010"/>
                    <a:pt x="287" y="1021"/>
                    <a:pt x="287" y="1035"/>
                  </a:cubicBezTo>
                  <a:cubicBezTo>
                    <a:pt x="287" y="1135"/>
                    <a:pt x="287" y="1135"/>
                    <a:pt x="287" y="1135"/>
                  </a:cubicBezTo>
                  <a:cubicBezTo>
                    <a:pt x="314" y="1135"/>
                    <a:pt x="314" y="1135"/>
                    <a:pt x="314" y="1135"/>
                  </a:cubicBezTo>
                  <a:cubicBezTo>
                    <a:pt x="314" y="1030"/>
                    <a:pt x="314" y="1030"/>
                    <a:pt x="314" y="1030"/>
                  </a:cubicBezTo>
                  <a:cubicBezTo>
                    <a:pt x="314" y="1011"/>
                    <a:pt x="310" y="997"/>
                    <a:pt x="301" y="987"/>
                  </a:cubicBezTo>
                  <a:cubicBezTo>
                    <a:pt x="292" y="978"/>
                    <a:pt x="279" y="973"/>
                    <a:pt x="261" y="973"/>
                  </a:cubicBezTo>
                  <a:cubicBezTo>
                    <a:pt x="251" y="973"/>
                    <a:pt x="241" y="975"/>
                    <a:pt x="232" y="979"/>
                  </a:cubicBezTo>
                  <a:cubicBezTo>
                    <a:pt x="223" y="984"/>
                    <a:pt x="214" y="991"/>
                    <a:pt x="206" y="1002"/>
                  </a:cubicBezTo>
                  <a:cubicBezTo>
                    <a:pt x="206" y="978"/>
                    <a:pt x="206" y="978"/>
                    <a:pt x="206" y="978"/>
                  </a:cubicBezTo>
                  <a:cubicBezTo>
                    <a:pt x="180" y="978"/>
                    <a:pt x="180" y="978"/>
                    <a:pt x="180" y="978"/>
                  </a:cubicBezTo>
                  <a:lnTo>
                    <a:pt x="180" y="1135"/>
                  </a:lnTo>
                  <a:close/>
                  <a:moveTo>
                    <a:pt x="353" y="1149"/>
                  </a:moveTo>
                  <a:cubicBezTo>
                    <a:pt x="355" y="1166"/>
                    <a:pt x="362" y="1179"/>
                    <a:pt x="374" y="1186"/>
                  </a:cubicBezTo>
                  <a:cubicBezTo>
                    <a:pt x="386" y="1193"/>
                    <a:pt x="402" y="1197"/>
                    <a:pt x="423" y="1197"/>
                  </a:cubicBezTo>
                  <a:cubicBezTo>
                    <a:pt x="437" y="1197"/>
                    <a:pt x="449" y="1195"/>
                    <a:pt x="458" y="1191"/>
                  </a:cubicBezTo>
                  <a:cubicBezTo>
                    <a:pt x="467" y="1187"/>
                    <a:pt x="474" y="1181"/>
                    <a:pt x="479" y="1173"/>
                  </a:cubicBezTo>
                  <a:cubicBezTo>
                    <a:pt x="485" y="1166"/>
                    <a:pt x="488" y="1157"/>
                    <a:pt x="490" y="1146"/>
                  </a:cubicBezTo>
                  <a:cubicBezTo>
                    <a:pt x="492" y="1135"/>
                    <a:pt x="493" y="1123"/>
                    <a:pt x="493" y="1109"/>
                  </a:cubicBezTo>
                  <a:cubicBezTo>
                    <a:pt x="493" y="978"/>
                    <a:pt x="493" y="978"/>
                    <a:pt x="493" y="978"/>
                  </a:cubicBezTo>
                  <a:cubicBezTo>
                    <a:pt x="467" y="978"/>
                    <a:pt x="467" y="978"/>
                    <a:pt x="467" y="978"/>
                  </a:cubicBezTo>
                  <a:cubicBezTo>
                    <a:pt x="467" y="998"/>
                    <a:pt x="467" y="998"/>
                    <a:pt x="467" y="998"/>
                  </a:cubicBezTo>
                  <a:cubicBezTo>
                    <a:pt x="460" y="988"/>
                    <a:pt x="452" y="982"/>
                    <a:pt x="443" y="978"/>
                  </a:cubicBezTo>
                  <a:cubicBezTo>
                    <a:pt x="435" y="975"/>
                    <a:pt x="426" y="973"/>
                    <a:pt x="417" y="973"/>
                  </a:cubicBezTo>
                  <a:cubicBezTo>
                    <a:pt x="406" y="973"/>
                    <a:pt x="397" y="975"/>
                    <a:pt x="388" y="979"/>
                  </a:cubicBezTo>
                  <a:cubicBezTo>
                    <a:pt x="380" y="982"/>
                    <a:pt x="372" y="988"/>
                    <a:pt x="366" y="995"/>
                  </a:cubicBezTo>
                  <a:cubicBezTo>
                    <a:pt x="360" y="1002"/>
                    <a:pt x="355" y="1010"/>
                    <a:pt x="352" y="1020"/>
                  </a:cubicBezTo>
                  <a:cubicBezTo>
                    <a:pt x="349" y="1030"/>
                    <a:pt x="347" y="1041"/>
                    <a:pt x="347" y="1053"/>
                  </a:cubicBezTo>
                  <a:cubicBezTo>
                    <a:pt x="347" y="1064"/>
                    <a:pt x="349" y="1074"/>
                    <a:pt x="351" y="1083"/>
                  </a:cubicBezTo>
                  <a:cubicBezTo>
                    <a:pt x="354" y="1093"/>
                    <a:pt x="358" y="1101"/>
                    <a:pt x="364" y="1108"/>
                  </a:cubicBezTo>
                  <a:cubicBezTo>
                    <a:pt x="369" y="1116"/>
                    <a:pt x="376" y="1121"/>
                    <a:pt x="385" y="1125"/>
                  </a:cubicBezTo>
                  <a:cubicBezTo>
                    <a:pt x="393" y="1130"/>
                    <a:pt x="403" y="1132"/>
                    <a:pt x="414" y="1132"/>
                  </a:cubicBezTo>
                  <a:cubicBezTo>
                    <a:pt x="426" y="1132"/>
                    <a:pt x="436" y="1129"/>
                    <a:pt x="444" y="1125"/>
                  </a:cubicBezTo>
                  <a:cubicBezTo>
                    <a:pt x="453" y="1120"/>
                    <a:pt x="460" y="1113"/>
                    <a:pt x="466" y="1105"/>
                  </a:cubicBezTo>
                  <a:cubicBezTo>
                    <a:pt x="466" y="1122"/>
                    <a:pt x="466" y="1122"/>
                    <a:pt x="466" y="1122"/>
                  </a:cubicBezTo>
                  <a:cubicBezTo>
                    <a:pt x="466" y="1139"/>
                    <a:pt x="463" y="1153"/>
                    <a:pt x="457" y="1162"/>
                  </a:cubicBezTo>
                  <a:cubicBezTo>
                    <a:pt x="450" y="1171"/>
                    <a:pt x="439" y="1176"/>
                    <a:pt x="422" y="1176"/>
                  </a:cubicBezTo>
                  <a:cubicBezTo>
                    <a:pt x="409" y="1176"/>
                    <a:pt x="399" y="1174"/>
                    <a:pt x="392" y="1170"/>
                  </a:cubicBezTo>
                  <a:cubicBezTo>
                    <a:pt x="386" y="1166"/>
                    <a:pt x="382" y="1159"/>
                    <a:pt x="380" y="1149"/>
                  </a:cubicBezTo>
                  <a:lnTo>
                    <a:pt x="353" y="1149"/>
                  </a:lnTo>
                  <a:close/>
                  <a:moveTo>
                    <a:pt x="467" y="1056"/>
                  </a:moveTo>
                  <a:cubicBezTo>
                    <a:pt x="467" y="1065"/>
                    <a:pt x="466" y="1073"/>
                    <a:pt x="463" y="1079"/>
                  </a:cubicBezTo>
                  <a:cubicBezTo>
                    <a:pt x="461" y="1086"/>
                    <a:pt x="458" y="1092"/>
                    <a:pt x="453" y="1096"/>
                  </a:cubicBezTo>
                  <a:cubicBezTo>
                    <a:pt x="449" y="1101"/>
                    <a:pt x="444" y="1104"/>
                    <a:pt x="438" y="1106"/>
                  </a:cubicBezTo>
                  <a:cubicBezTo>
                    <a:pt x="433" y="1109"/>
                    <a:pt x="426" y="1110"/>
                    <a:pt x="419" y="1110"/>
                  </a:cubicBezTo>
                  <a:cubicBezTo>
                    <a:pt x="414" y="1110"/>
                    <a:pt x="409" y="1109"/>
                    <a:pt x="403" y="1107"/>
                  </a:cubicBezTo>
                  <a:cubicBezTo>
                    <a:pt x="398" y="1105"/>
                    <a:pt x="393" y="1101"/>
                    <a:pt x="389" y="1097"/>
                  </a:cubicBezTo>
                  <a:cubicBezTo>
                    <a:pt x="385" y="1093"/>
                    <a:pt x="382" y="1087"/>
                    <a:pt x="379" y="1079"/>
                  </a:cubicBezTo>
                  <a:cubicBezTo>
                    <a:pt x="377" y="1072"/>
                    <a:pt x="376" y="1063"/>
                    <a:pt x="376" y="1053"/>
                  </a:cubicBezTo>
                  <a:cubicBezTo>
                    <a:pt x="376" y="1042"/>
                    <a:pt x="377" y="1033"/>
                    <a:pt x="379" y="1026"/>
                  </a:cubicBezTo>
                  <a:cubicBezTo>
                    <a:pt x="381" y="1019"/>
                    <a:pt x="385" y="1013"/>
                    <a:pt x="389" y="1008"/>
                  </a:cubicBezTo>
                  <a:cubicBezTo>
                    <a:pt x="393" y="1003"/>
                    <a:pt x="398" y="1000"/>
                    <a:pt x="403" y="998"/>
                  </a:cubicBezTo>
                  <a:cubicBezTo>
                    <a:pt x="409" y="996"/>
                    <a:pt x="415" y="995"/>
                    <a:pt x="421" y="995"/>
                  </a:cubicBezTo>
                  <a:cubicBezTo>
                    <a:pt x="427" y="995"/>
                    <a:pt x="433" y="996"/>
                    <a:pt x="439" y="998"/>
                  </a:cubicBezTo>
                  <a:cubicBezTo>
                    <a:pt x="444" y="999"/>
                    <a:pt x="449" y="1003"/>
                    <a:pt x="453" y="1007"/>
                  </a:cubicBezTo>
                  <a:cubicBezTo>
                    <a:pt x="458" y="1012"/>
                    <a:pt x="461" y="1017"/>
                    <a:pt x="463" y="1024"/>
                  </a:cubicBezTo>
                  <a:cubicBezTo>
                    <a:pt x="466" y="1031"/>
                    <a:pt x="467" y="1040"/>
                    <a:pt x="467" y="1050"/>
                  </a:cubicBezTo>
                  <a:lnTo>
                    <a:pt x="467" y="1056"/>
                  </a:lnTo>
                  <a:close/>
                  <a:moveTo>
                    <a:pt x="535" y="948"/>
                  </a:moveTo>
                  <a:cubicBezTo>
                    <a:pt x="563" y="948"/>
                    <a:pt x="563" y="948"/>
                    <a:pt x="563" y="948"/>
                  </a:cubicBezTo>
                  <a:cubicBezTo>
                    <a:pt x="563" y="918"/>
                    <a:pt x="563" y="918"/>
                    <a:pt x="563" y="918"/>
                  </a:cubicBezTo>
                  <a:cubicBezTo>
                    <a:pt x="535" y="918"/>
                    <a:pt x="535" y="918"/>
                    <a:pt x="535" y="918"/>
                  </a:cubicBezTo>
                  <a:lnTo>
                    <a:pt x="535" y="948"/>
                  </a:lnTo>
                  <a:close/>
                  <a:moveTo>
                    <a:pt x="536" y="1135"/>
                  </a:moveTo>
                  <a:cubicBezTo>
                    <a:pt x="562" y="1135"/>
                    <a:pt x="562" y="1135"/>
                    <a:pt x="562" y="1135"/>
                  </a:cubicBezTo>
                  <a:cubicBezTo>
                    <a:pt x="562" y="978"/>
                    <a:pt x="562" y="978"/>
                    <a:pt x="562" y="978"/>
                  </a:cubicBezTo>
                  <a:cubicBezTo>
                    <a:pt x="536" y="978"/>
                    <a:pt x="536" y="978"/>
                    <a:pt x="536" y="978"/>
                  </a:cubicBezTo>
                  <a:lnTo>
                    <a:pt x="536" y="1135"/>
                  </a:lnTo>
                  <a:close/>
                  <a:moveTo>
                    <a:pt x="608" y="1135"/>
                  </a:moveTo>
                  <a:cubicBezTo>
                    <a:pt x="634" y="1135"/>
                    <a:pt x="634" y="1135"/>
                    <a:pt x="634" y="1135"/>
                  </a:cubicBezTo>
                  <a:cubicBezTo>
                    <a:pt x="634" y="1042"/>
                    <a:pt x="634" y="1042"/>
                    <a:pt x="634" y="1042"/>
                  </a:cubicBezTo>
                  <a:cubicBezTo>
                    <a:pt x="634" y="1034"/>
                    <a:pt x="636" y="1027"/>
                    <a:pt x="638" y="1022"/>
                  </a:cubicBezTo>
                  <a:cubicBezTo>
                    <a:pt x="641" y="1017"/>
                    <a:pt x="645" y="1013"/>
                    <a:pt x="650" y="1008"/>
                  </a:cubicBezTo>
                  <a:cubicBezTo>
                    <a:pt x="655" y="1004"/>
                    <a:pt x="660" y="1001"/>
                    <a:pt x="666" y="999"/>
                  </a:cubicBezTo>
                  <a:cubicBezTo>
                    <a:pt x="671" y="997"/>
                    <a:pt x="677" y="996"/>
                    <a:pt x="683" y="996"/>
                  </a:cubicBezTo>
                  <a:cubicBezTo>
                    <a:pt x="694" y="996"/>
                    <a:pt x="702" y="999"/>
                    <a:pt x="707" y="1004"/>
                  </a:cubicBezTo>
                  <a:cubicBezTo>
                    <a:pt x="713" y="1010"/>
                    <a:pt x="715" y="1021"/>
                    <a:pt x="715" y="1035"/>
                  </a:cubicBezTo>
                  <a:cubicBezTo>
                    <a:pt x="715" y="1135"/>
                    <a:pt x="715" y="1135"/>
                    <a:pt x="715" y="1135"/>
                  </a:cubicBezTo>
                  <a:cubicBezTo>
                    <a:pt x="742" y="1135"/>
                    <a:pt x="742" y="1135"/>
                    <a:pt x="742" y="1135"/>
                  </a:cubicBezTo>
                  <a:cubicBezTo>
                    <a:pt x="742" y="1030"/>
                    <a:pt x="742" y="1030"/>
                    <a:pt x="742" y="1030"/>
                  </a:cubicBezTo>
                  <a:cubicBezTo>
                    <a:pt x="742" y="1011"/>
                    <a:pt x="737" y="997"/>
                    <a:pt x="729" y="987"/>
                  </a:cubicBezTo>
                  <a:cubicBezTo>
                    <a:pt x="720" y="978"/>
                    <a:pt x="707" y="973"/>
                    <a:pt x="689" y="973"/>
                  </a:cubicBezTo>
                  <a:cubicBezTo>
                    <a:pt x="679" y="973"/>
                    <a:pt x="669" y="975"/>
                    <a:pt x="660" y="979"/>
                  </a:cubicBezTo>
                  <a:cubicBezTo>
                    <a:pt x="650" y="984"/>
                    <a:pt x="642" y="991"/>
                    <a:pt x="634" y="1002"/>
                  </a:cubicBezTo>
                  <a:cubicBezTo>
                    <a:pt x="634" y="978"/>
                    <a:pt x="634" y="978"/>
                    <a:pt x="634" y="978"/>
                  </a:cubicBezTo>
                  <a:cubicBezTo>
                    <a:pt x="608" y="978"/>
                    <a:pt x="608" y="978"/>
                    <a:pt x="608" y="978"/>
                  </a:cubicBezTo>
                  <a:lnTo>
                    <a:pt x="608" y="1135"/>
                  </a:lnTo>
                  <a:close/>
                  <a:moveTo>
                    <a:pt x="890" y="1091"/>
                  </a:moveTo>
                  <a:cubicBezTo>
                    <a:pt x="887" y="1099"/>
                    <a:pt x="883" y="1106"/>
                    <a:pt x="877" y="1111"/>
                  </a:cubicBezTo>
                  <a:cubicBezTo>
                    <a:pt x="871" y="1116"/>
                    <a:pt x="862" y="1118"/>
                    <a:pt x="848" y="1118"/>
                  </a:cubicBezTo>
                  <a:cubicBezTo>
                    <a:pt x="841" y="1118"/>
                    <a:pt x="834" y="1117"/>
                    <a:pt x="828" y="1114"/>
                  </a:cubicBezTo>
                  <a:cubicBezTo>
                    <a:pt x="822" y="1111"/>
                    <a:pt x="817" y="1107"/>
                    <a:pt x="813" y="1102"/>
                  </a:cubicBezTo>
                  <a:cubicBezTo>
                    <a:pt x="809" y="1097"/>
                    <a:pt x="806" y="1092"/>
                    <a:pt x="804" y="1085"/>
                  </a:cubicBezTo>
                  <a:cubicBezTo>
                    <a:pt x="802" y="1078"/>
                    <a:pt x="801" y="1071"/>
                    <a:pt x="801" y="1063"/>
                  </a:cubicBezTo>
                  <a:cubicBezTo>
                    <a:pt x="918" y="1063"/>
                    <a:pt x="918" y="1063"/>
                    <a:pt x="918" y="1063"/>
                  </a:cubicBezTo>
                  <a:cubicBezTo>
                    <a:pt x="918" y="1049"/>
                    <a:pt x="918" y="1049"/>
                    <a:pt x="918" y="1049"/>
                  </a:cubicBezTo>
                  <a:cubicBezTo>
                    <a:pt x="918" y="1038"/>
                    <a:pt x="916" y="1028"/>
                    <a:pt x="914" y="1019"/>
                  </a:cubicBezTo>
                  <a:cubicBezTo>
                    <a:pt x="911" y="1009"/>
                    <a:pt x="907" y="1001"/>
                    <a:pt x="901" y="994"/>
                  </a:cubicBezTo>
                  <a:cubicBezTo>
                    <a:pt x="896" y="988"/>
                    <a:pt x="888" y="982"/>
                    <a:pt x="880" y="979"/>
                  </a:cubicBezTo>
                  <a:cubicBezTo>
                    <a:pt x="871" y="975"/>
                    <a:pt x="861" y="973"/>
                    <a:pt x="848" y="973"/>
                  </a:cubicBezTo>
                  <a:cubicBezTo>
                    <a:pt x="838" y="973"/>
                    <a:pt x="828" y="975"/>
                    <a:pt x="819" y="978"/>
                  </a:cubicBezTo>
                  <a:cubicBezTo>
                    <a:pt x="810" y="982"/>
                    <a:pt x="802" y="988"/>
                    <a:pt x="795" y="995"/>
                  </a:cubicBezTo>
                  <a:cubicBezTo>
                    <a:pt x="788" y="1002"/>
                    <a:pt x="783" y="1011"/>
                    <a:pt x="780" y="1021"/>
                  </a:cubicBezTo>
                  <a:cubicBezTo>
                    <a:pt x="776" y="1032"/>
                    <a:pt x="774" y="1044"/>
                    <a:pt x="774" y="1057"/>
                  </a:cubicBezTo>
                  <a:cubicBezTo>
                    <a:pt x="774" y="1083"/>
                    <a:pt x="781" y="1103"/>
                    <a:pt x="793" y="1118"/>
                  </a:cubicBezTo>
                  <a:cubicBezTo>
                    <a:pt x="806" y="1132"/>
                    <a:pt x="824" y="1140"/>
                    <a:pt x="848" y="1140"/>
                  </a:cubicBezTo>
                  <a:cubicBezTo>
                    <a:pt x="869" y="1140"/>
                    <a:pt x="884" y="1135"/>
                    <a:pt x="895" y="1126"/>
                  </a:cubicBezTo>
                  <a:cubicBezTo>
                    <a:pt x="906" y="1118"/>
                    <a:pt x="913" y="1106"/>
                    <a:pt x="915" y="1091"/>
                  </a:cubicBezTo>
                  <a:lnTo>
                    <a:pt x="890" y="1091"/>
                  </a:lnTo>
                  <a:close/>
                  <a:moveTo>
                    <a:pt x="802" y="1043"/>
                  </a:moveTo>
                  <a:cubicBezTo>
                    <a:pt x="803" y="1027"/>
                    <a:pt x="808" y="1014"/>
                    <a:pt x="815" y="1006"/>
                  </a:cubicBezTo>
                  <a:cubicBezTo>
                    <a:pt x="823" y="997"/>
                    <a:pt x="834" y="993"/>
                    <a:pt x="848" y="993"/>
                  </a:cubicBezTo>
                  <a:cubicBezTo>
                    <a:pt x="856" y="993"/>
                    <a:pt x="862" y="994"/>
                    <a:pt x="868" y="997"/>
                  </a:cubicBezTo>
                  <a:cubicBezTo>
                    <a:pt x="873" y="999"/>
                    <a:pt x="878" y="1003"/>
                    <a:pt x="881" y="1007"/>
                  </a:cubicBezTo>
                  <a:cubicBezTo>
                    <a:pt x="885" y="1011"/>
                    <a:pt x="887" y="1016"/>
                    <a:pt x="889" y="1023"/>
                  </a:cubicBezTo>
                  <a:cubicBezTo>
                    <a:pt x="890" y="1029"/>
                    <a:pt x="891" y="1035"/>
                    <a:pt x="891" y="1043"/>
                  </a:cubicBezTo>
                  <a:lnTo>
                    <a:pt x="802" y="1043"/>
                  </a:lnTo>
                  <a:close/>
                  <a:moveTo>
                    <a:pt x="1062" y="1091"/>
                  </a:moveTo>
                  <a:cubicBezTo>
                    <a:pt x="1060" y="1099"/>
                    <a:pt x="1056" y="1106"/>
                    <a:pt x="1050" y="1111"/>
                  </a:cubicBezTo>
                  <a:cubicBezTo>
                    <a:pt x="1044" y="1116"/>
                    <a:pt x="1034" y="1118"/>
                    <a:pt x="1021" y="1118"/>
                  </a:cubicBezTo>
                  <a:cubicBezTo>
                    <a:pt x="1013" y="1118"/>
                    <a:pt x="1007" y="1117"/>
                    <a:pt x="1001" y="1114"/>
                  </a:cubicBezTo>
                  <a:cubicBezTo>
                    <a:pt x="995" y="1111"/>
                    <a:pt x="990" y="1107"/>
                    <a:pt x="986" y="1102"/>
                  </a:cubicBezTo>
                  <a:cubicBezTo>
                    <a:pt x="982" y="1097"/>
                    <a:pt x="979" y="1092"/>
                    <a:pt x="977" y="1085"/>
                  </a:cubicBezTo>
                  <a:cubicBezTo>
                    <a:pt x="975" y="1078"/>
                    <a:pt x="974" y="1071"/>
                    <a:pt x="974" y="1063"/>
                  </a:cubicBezTo>
                  <a:cubicBezTo>
                    <a:pt x="1090" y="1063"/>
                    <a:pt x="1090" y="1063"/>
                    <a:pt x="1090" y="1063"/>
                  </a:cubicBezTo>
                  <a:cubicBezTo>
                    <a:pt x="1090" y="1049"/>
                    <a:pt x="1090" y="1049"/>
                    <a:pt x="1090" y="1049"/>
                  </a:cubicBezTo>
                  <a:cubicBezTo>
                    <a:pt x="1090" y="1038"/>
                    <a:pt x="1089" y="1028"/>
                    <a:pt x="1086" y="1019"/>
                  </a:cubicBezTo>
                  <a:cubicBezTo>
                    <a:pt x="1083" y="1009"/>
                    <a:pt x="1079" y="1001"/>
                    <a:pt x="1074" y="994"/>
                  </a:cubicBezTo>
                  <a:cubicBezTo>
                    <a:pt x="1068" y="988"/>
                    <a:pt x="1061" y="982"/>
                    <a:pt x="1052" y="979"/>
                  </a:cubicBezTo>
                  <a:cubicBezTo>
                    <a:pt x="1044" y="975"/>
                    <a:pt x="1033" y="973"/>
                    <a:pt x="1021" y="973"/>
                  </a:cubicBezTo>
                  <a:cubicBezTo>
                    <a:pt x="1010" y="973"/>
                    <a:pt x="1000" y="975"/>
                    <a:pt x="991" y="978"/>
                  </a:cubicBezTo>
                  <a:cubicBezTo>
                    <a:pt x="982" y="982"/>
                    <a:pt x="974" y="988"/>
                    <a:pt x="968" y="995"/>
                  </a:cubicBezTo>
                  <a:cubicBezTo>
                    <a:pt x="961" y="1002"/>
                    <a:pt x="956" y="1011"/>
                    <a:pt x="952" y="1021"/>
                  </a:cubicBezTo>
                  <a:cubicBezTo>
                    <a:pt x="949" y="1032"/>
                    <a:pt x="947" y="1044"/>
                    <a:pt x="947" y="1057"/>
                  </a:cubicBezTo>
                  <a:cubicBezTo>
                    <a:pt x="947" y="1083"/>
                    <a:pt x="953" y="1103"/>
                    <a:pt x="966" y="1118"/>
                  </a:cubicBezTo>
                  <a:cubicBezTo>
                    <a:pt x="979" y="1132"/>
                    <a:pt x="997" y="1140"/>
                    <a:pt x="1021" y="1140"/>
                  </a:cubicBezTo>
                  <a:cubicBezTo>
                    <a:pt x="1041" y="1140"/>
                    <a:pt x="1057" y="1135"/>
                    <a:pt x="1068" y="1126"/>
                  </a:cubicBezTo>
                  <a:cubicBezTo>
                    <a:pt x="1078" y="1118"/>
                    <a:pt x="1085" y="1106"/>
                    <a:pt x="1088" y="1091"/>
                  </a:cubicBezTo>
                  <a:lnTo>
                    <a:pt x="1062" y="1091"/>
                  </a:lnTo>
                  <a:close/>
                  <a:moveTo>
                    <a:pt x="974" y="1043"/>
                  </a:moveTo>
                  <a:cubicBezTo>
                    <a:pt x="976" y="1027"/>
                    <a:pt x="980" y="1014"/>
                    <a:pt x="988" y="1006"/>
                  </a:cubicBezTo>
                  <a:cubicBezTo>
                    <a:pt x="996" y="997"/>
                    <a:pt x="1007" y="993"/>
                    <a:pt x="1021" y="993"/>
                  </a:cubicBezTo>
                  <a:cubicBezTo>
                    <a:pt x="1028" y="993"/>
                    <a:pt x="1035" y="994"/>
                    <a:pt x="1040" y="997"/>
                  </a:cubicBezTo>
                  <a:cubicBezTo>
                    <a:pt x="1046" y="999"/>
                    <a:pt x="1050" y="1003"/>
                    <a:pt x="1054" y="1007"/>
                  </a:cubicBezTo>
                  <a:cubicBezTo>
                    <a:pt x="1057" y="1011"/>
                    <a:pt x="1060" y="1016"/>
                    <a:pt x="1061" y="1023"/>
                  </a:cubicBezTo>
                  <a:cubicBezTo>
                    <a:pt x="1063" y="1029"/>
                    <a:pt x="1064" y="1035"/>
                    <a:pt x="1064" y="1043"/>
                  </a:cubicBezTo>
                  <a:lnTo>
                    <a:pt x="974" y="1043"/>
                  </a:lnTo>
                  <a:close/>
                  <a:moveTo>
                    <a:pt x="1127" y="1135"/>
                  </a:moveTo>
                  <a:cubicBezTo>
                    <a:pt x="1153" y="1135"/>
                    <a:pt x="1153" y="1135"/>
                    <a:pt x="1153" y="1135"/>
                  </a:cubicBezTo>
                  <a:cubicBezTo>
                    <a:pt x="1153" y="1041"/>
                    <a:pt x="1153" y="1041"/>
                    <a:pt x="1153" y="1041"/>
                  </a:cubicBezTo>
                  <a:cubicBezTo>
                    <a:pt x="1153" y="1035"/>
                    <a:pt x="1155" y="1029"/>
                    <a:pt x="1157" y="1024"/>
                  </a:cubicBezTo>
                  <a:cubicBezTo>
                    <a:pt x="1160" y="1019"/>
                    <a:pt x="1163" y="1014"/>
                    <a:pt x="1168" y="1010"/>
                  </a:cubicBezTo>
                  <a:cubicBezTo>
                    <a:pt x="1172" y="1006"/>
                    <a:pt x="1177" y="1003"/>
                    <a:pt x="1182" y="1002"/>
                  </a:cubicBezTo>
                  <a:cubicBezTo>
                    <a:pt x="1187" y="1000"/>
                    <a:pt x="1192" y="999"/>
                    <a:pt x="1197" y="999"/>
                  </a:cubicBezTo>
                  <a:cubicBezTo>
                    <a:pt x="1199" y="999"/>
                    <a:pt x="1202" y="999"/>
                    <a:pt x="1204" y="1000"/>
                  </a:cubicBezTo>
                  <a:cubicBezTo>
                    <a:pt x="1206" y="1000"/>
                    <a:pt x="1208" y="1000"/>
                    <a:pt x="1210" y="1001"/>
                  </a:cubicBezTo>
                  <a:cubicBezTo>
                    <a:pt x="1213" y="976"/>
                    <a:pt x="1213" y="976"/>
                    <a:pt x="1213" y="976"/>
                  </a:cubicBezTo>
                  <a:cubicBezTo>
                    <a:pt x="1209" y="975"/>
                    <a:pt x="1205" y="975"/>
                    <a:pt x="1199" y="975"/>
                  </a:cubicBezTo>
                  <a:cubicBezTo>
                    <a:pt x="1190" y="975"/>
                    <a:pt x="1182" y="977"/>
                    <a:pt x="1174" y="982"/>
                  </a:cubicBezTo>
                  <a:cubicBezTo>
                    <a:pt x="1166" y="987"/>
                    <a:pt x="1159" y="993"/>
                    <a:pt x="1153" y="1002"/>
                  </a:cubicBezTo>
                  <a:cubicBezTo>
                    <a:pt x="1153" y="978"/>
                    <a:pt x="1153" y="978"/>
                    <a:pt x="1153" y="978"/>
                  </a:cubicBezTo>
                  <a:cubicBezTo>
                    <a:pt x="1127" y="978"/>
                    <a:pt x="1127" y="978"/>
                    <a:pt x="1127" y="978"/>
                  </a:cubicBezTo>
                  <a:lnTo>
                    <a:pt x="1127" y="1135"/>
                  </a:lnTo>
                  <a:close/>
                  <a:moveTo>
                    <a:pt x="1237" y="948"/>
                  </a:moveTo>
                  <a:cubicBezTo>
                    <a:pt x="1266" y="948"/>
                    <a:pt x="1266" y="948"/>
                    <a:pt x="1266" y="948"/>
                  </a:cubicBezTo>
                  <a:cubicBezTo>
                    <a:pt x="1266" y="918"/>
                    <a:pt x="1266" y="918"/>
                    <a:pt x="1266" y="918"/>
                  </a:cubicBezTo>
                  <a:cubicBezTo>
                    <a:pt x="1237" y="918"/>
                    <a:pt x="1237" y="918"/>
                    <a:pt x="1237" y="918"/>
                  </a:cubicBezTo>
                  <a:lnTo>
                    <a:pt x="1237" y="948"/>
                  </a:lnTo>
                  <a:close/>
                  <a:moveTo>
                    <a:pt x="1238" y="1135"/>
                  </a:moveTo>
                  <a:cubicBezTo>
                    <a:pt x="1265" y="1135"/>
                    <a:pt x="1265" y="1135"/>
                    <a:pt x="1265" y="1135"/>
                  </a:cubicBezTo>
                  <a:cubicBezTo>
                    <a:pt x="1265" y="978"/>
                    <a:pt x="1265" y="978"/>
                    <a:pt x="1265" y="978"/>
                  </a:cubicBezTo>
                  <a:cubicBezTo>
                    <a:pt x="1238" y="978"/>
                    <a:pt x="1238" y="978"/>
                    <a:pt x="1238" y="978"/>
                  </a:cubicBezTo>
                  <a:lnTo>
                    <a:pt x="1238" y="1135"/>
                  </a:lnTo>
                  <a:close/>
                  <a:moveTo>
                    <a:pt x="1308" y="1135"/>
                  </a:moveTo>
                  <a:cubicBezTo>
                    <a:pt x="1334" y="1135"/>
                    <a:pt x="1334" y="1135"/>
                    <a:pt x="1334" y="1135"/>
                  </a:cubicBezTo>
                  <a:cubicBezTo>
                    <a:pt x="1334" y="1042"/>
                    <a:pt x="1334" y="1042"/>
                    <a:pt x="1334" y="1042"/>
                  </a:cubicBezTo>
                  <a:cubicBezTo>
                    <a:pt x="1334" y="1034"/>
                    <a:pt x="1336" y="1027"/>
                    <a:pt x="1338" y="1022"/>
                  </a:cubicBezTo>
                  <a:cubicBezTo>
                    <a:pt x="1341" y="1017"/>
                    <a:pt x="1345" y="1013"/>
                    <a:pt x="1350" y="1008"/>
                  </a:cubicBezTo>
                  <a:cubicBezTo>
                    <a:pt x="1354" y="1004"/>
                    <a:pt x="1360" y="1001"/>
                    <a:pt x="1365" y="999"/>
                  </a:cubicBezTo>
                  <a:cubicBezTo>
                    <a:pt x="1371" y="997"/>
                    <a:pt x="1377" y="996"/>
                    <a:pt x="1383" y="996"/>
                  </a:cubicBezTo>
                  <a:cubicBezTo>
                    <a:pt x="1394" y="996"/>
                    <a:pt x="1402" y="999"/>
                    <a:pt x="1407" y="1004"/>
                  </a:cubicBezTo>
                  <a:cubicBezTo>
                    <a:pt x="1412" y="1010"/>
                    <a:pt x="1415" y="1021"/>
                    <a:pt x="1415" y="1035"/>
                  </a:cubicBezTo>
                  <a:cubicBezTo>
                    <a:pt x="1415" y="1135"/>
                    <a:pt x="1415" y="1135"/>
                    <a:pt x="1415" y="1135"/>
                  </a:cubicBezTo>
                  <a:cubicBezTo>
                    <a:pt x="1442" y="1135"/>
                    <a:pt x="1442" y="1135"/>
                    <a:pt x="1442" y="1135"/>
                  </a:cubicBezTo>
                  <a:cubicBezTo>
                    <a:pt x="1442" y="1030"/>
                    <a:pt x="1442" y="1030"/>
                    <a:pt x="1442" y="1030"/>
                  </a:cubicBezTo>
                  <a:cubicBezTo>
                    <a:pt x="1442" y="1011"/>
                    <a:pt x="1437" y="997"/>
                    <a:pt x="1429" y="987"/>
                  </a:cubicBezTo>
                  <a:cubicBezTo>
                    <a:pt x="1420" y="978"/>
                    <a:pt x="1407" y="973"/>
                    <a:pt x="1389" y="973"/>
                  </a:cubicBezTo>
                  <a:cubicBezTo>
                    <a:pt x="1379" y="973"/>
                    <a:pt x="1369" y="975"/>
                    <a:pt x="1360" y="979"/>
                  </a:cubicBezTo>
                  <a:cubicBezTo>
                    <a:pt x="1350" y="984"/>
                    <a:pt x="1342" y="991"/>
                    <a:pt x="1334" y="1002"/>
                  </a:cubicBezTo>
                  <a:cubicBezTo>
                    <a:pt x="1334" y="978"/>
                    <a:pt x="1334" y="978"/>
                    <a:pt x="1334" y="978"/>
                  </a:cubicBezTo>
                  <a:cubicBezTo>
                    <a:pt x="1308" y="978"/>
                    <a:pt x="1308" y="978"/>
                    <a:pt x="1308" y="978"/>
                  </a:cubicBezTo>
                  <a:lnTo>
                    <a:pt x="1308" y="1135"/>
                  </a:lnTo>
                  <a:close/>
                  <a:moveTo>
                    <a:pt x="1481" y="1149"/>
                  </a:moveTo>
                  <a:cubicBezTo>
                    <a:pt x="1483" y="1166"/>
                    <a:pt x="1490" y="1179"/>
                    <a:pt x="1502" y="1186"/>
                  </a:cubicBezTo>
                  <a:cubicBezTo>
                    <a:pt x="1513" y="1193"/>
                    <a:pt x="1530" y="1197"/>
                    <a:pt x="1550" y="1197"/>
                  </a:cubicBezTo>
                  <a:cubicBezTo>
                    <a:pt x="1565" y="1197"/>
                    <a:pt x="1576" y="1195"/>
                    <a:pt x="1586" y="1191"/>
                  </a:cubicBezTo>
                  <a:cubicBezTo>
                    <a:pt x="1595" y="1187"/>
                    <a:pt x="1602" y="1181"/>
                    <a:pt x="1607" y="1173"/>
                  </a:cubicBezTo>
                  <a:cubicBezTo>
                    <a:pt x="1612" y="1166"/>
                    <a:pt x="1616" y="1157"/>
                    <a:pt x="1618" y="1146"/>
                  </a:cubicBezTo>
                  <a:cubicBezTo>
                    <a:pt x="1620" y="1135"/>
                    <a:pt x="1621" y="1123"/>
                    <a:pt x="1621" y="1109"/>
                  </a:cubicBezTo>
                  <a:cubicBezTo>
                    <a:pt x="1621" y="978"/>
                    <a:pt x="1621" y="978"/>
                    <a:pt x="1621" y="978"/>
                  </a:cubicBezTo>
                  <a:cubicBezTo>
                    <a:pt x="1594" y="978"/>
                    <a:pt x="1594" y="978"/>
                    <a:pt x="1594" y="978"/>
                  </a:cubicBezTo>
                  <a:cubicBezTo>
                    <a:pt x="1594" y="998"/>
                    <a:pt x="1594" y="998"/>
                    <a:pt x="1594" y="998"/>
                  </a:cubicBezTo>
                  <a:cubicBezTo>
                    <a:pt x="1587" y="988"/>
                    <a:pt x="1579" y="982"/>
                    <a:pt x="1571" y="978"/>
                  </a:cubicBezTo>
                  <a:cubicBezTo>
                    <a:pt x="1562" y="975"/>
                    <a:pt x="1554" y="973"/>
                    <a:pt x="1545" y="973"/>
                  </a:cubicBezTo>
                  <a:cubicBezTo>
                    <a:pt x="1534" y="973"/>
                    <a:pt x="1524" y="975"/>
                    <a:pt x="1516" y="979"/>
                  </a:cubicBezTo>
                  <a:cubicBezTo>
                    <a:pt x="1507" y="982"/>
                    <a:pt x="1500" y="988"/>
                    <a:pt x="1494" y="995"/>
                  </a:cubicBezTo>
                  <a:cubicBezTo>
                    <a:pt x="1488" y="1002"/>
                    <a:pt x="1483" y="1010"/>
                    <a:pt x="1480" y="1020"/>
                  </a:cubicBezTo>
                  <a:cubicBezTo>
                    <a:pt x="1477" y="1030"/>
                    <a:pt x="1475" y="1041"/>
                    <a:pt x="1475" y="1053"/>
                  </a:cubicBezTo>
                  <a:cubicBezTo>
                    <a:pt x="1475" y="1064"/>
                    <a:pt x="1476" y="1074"/>
                    <a:pt x="1479" y="1083"/>
                  </a:cubicBezTo>
                  <a:cubicBezTo>
                    <a:pt x="1482" y="1093"/>
                    <a:pt x="1486" y="1101"/>
                    <a:pt x="1491" y="1108"/>
                  </a:cubicBezTo>
                  <a:cubicBezTo>
                    <a:pt x="1497" y="1116"/>
                    <a:pt x="1504" y="1121"/>
                    <a:pt x="1512" y="1125"/>
                  </a:cubicBezTo>
                  <a:cubicBezTo>
                    <a:pt x="1521" y="1130"/>
                    <a:pt x="1530" y="1132"/>
                    <a:pt x="1542" y="1132"/>
                  </a:cubicBezTo>
                  <a:cubicBezTo>
                    <a:pt x="1553" y="1132"/>
                    <a:pt x="1563" y="1129"/>
                    <a:pt x="1572" y="1125"/>
                  </a:cubicBezTo>
                  <a:cubicBezTo>
                    <a:pt x="1581" y="1120"/>
                    <a:pt x="1588" y="1113"/>
                    <a:pt x="1594" y="1105"/>
                  </a:cubicBezTo>
                  <a:cubicBezTo>
                    <a:pt x="1594" y="1122"/>
                    <a:pt x="1594" y="1122"/>
                    <a:pt x="1594" y="1122"/>
                  </a:cubicBezTo>
                  <a:cubicBezTo>
                    <a:pt x="1594" y="1139"/>
                    <a:pt x="1591" y="1153"/>
                    <a:pt x="1585" y="1162"/>
                  </a:cubicBezTo>
                  <a:cubicBezTo>
                    <a:pt x="1578" y="1171"/>
                    <a:pt x="1567" y="1176"/>
                    <a:pt x="1550" y="1176"/>
                  </a:cubicBezTo>
                  <a:cubicBezTo>
                    <a:pt x="1536" y="1176"/>
                    <a:pt x="1526" y="1174"/>
                    <a:pt x="1520" y="1170"/>
                  </a:cubicBezTo>
                  <a:cubicBezTo>
                    <a:pt x="1514" y="1166"/>
                    <a:pt x="1509" y="1159"/>
                    <a:pt x="1507" y="1149"/>
                  </a:cubicBezTo>
                  <a:lnTo>
                    <a:pt x="1481" y="1149"/>
                  </a:lnTo>
                  <a:close/>
                  <a:moveTo>
                    <a:pt x="1595" y="1056"/>
                  </a:moveTo>
                  <a:cubicBezTo>
                    <a:pt x="1595" y="1065"/>
                    <a:pt x="1593" y="1073"/>
                    <a:pt x="1591" y="1079"/>
                  </a:cubicBezTo>
                  <a:cubicBezTo>
                    <a:pt x="1589" y="1086"/>
                    <a:pt x="1585" y="1092"/>
                    <a:pt x="1581" y="1096"/>
                  </a:cubicBezTo>
                  <a:cubicBezTo>
                    <a:pt x="1577" y="1101"/>
                    <a:pt x="1572" y="1104"/>
                    <a:pt x="1566" y="1106"/>
                  </a:cubicBezTo>
                  <a:cubicBezTo>
                    <a:pt x="1560" y="1109"/>
                    <a:pt x="1554" y="1110"/>
                    <a:pt x="1547" y="1110"/>
                  </a:cubicBezTo>
                  <a:cubicBezTo>
                    <a:pt x="1542" y="1110"/>
                    <a:pt x="1536" y="1109"/>
                    <a:pt x="1531" y="1107"/>
                  </a:cubicBezTo>
                  <a:cubicBezTo>
                    <a:pt x="1526" y="1105"/>
                    <a:pt x="1521" y="1101"/>
                    <a:pt x="1517" y="1097"/>
                  </a:cubicBezTo>
                  <a:cubicBezTo>
                    <a:pt x="1513" y="1093"/>
                    <a:pt x="1510" y="1087"/>
                    <a:pt x="1507" y="1079"/>
                  </a:cubicBezTo>
                  <a:cubicBezTo>
                    <a:pt x="1505" y="1072"/>
                    <a:pt x="1503" y="1063"/>
                    <a:pt x="1503" y="1053"/>
                  </a:cubicBezTo>
                  <a:cubicBezTo>
                    <a:pt x="1503" y="1042"/>
                    <a:pt x="1504" y="1033"/>
                    <a:pt x="1507" y="1026"/>
                  </a:cubicBezTo>
                  <a:cubicBezTo>
                    <a:pt x="1509" y="1019"/>
                    <a:pt x="1512" y="1013"/>
                    <a:pt x="1516" y="1008"/>
                  </a:cubicBezTo>
                  <a:cubicBezTo>
                    <a:pt x="1521" y="1003"/>
                    <a:pt x="1525" y="1000"/>
                    <a:pt x="1531" y="998"/>
                  </a:cubicBezTo>
                  <a:cubicBezTo>
                    <a:pt x="1537" y="996"/>
                    <a:pt x="1543" y="995"/>
                    <a:pt x="1549" y="995"/>
                  </a:cubicBezTo>
                  <a:cubicBezTo>
                    <a:pt x="1555" y="995"/>
                    <a:pt x="1561" y="996"/>
                    <a:pt x="1566" y="998"/>
                  </a:cubicBezTo>
                  <a:cubicBezTo>
                    <a:pt x="1572" y="999"/>
                    <a:pt x="1577" y="1003"/>
                    <a:pt x="1581" y="1007"/>
                  </a:cubicBezTo>
                  <a:cubicBezTo>
                    <a:pt x="1585" y="1012"/>
                    <a:pt x="1589" y="1017"/>
                    <a:pt x="1591" y="1024"/>
                  </a:cubicBezTo>
                  <a:cubicBezTo>
                    <a:pt x="1593" y="1031"/>
                    <a:pt x="1595" y="1040"/>
                    <a:pt x="1595" y="1050"/>
                  </a:cubicBezTo>
                  <a:lnTo>
                    <a:pt x="1595" y="10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grpSp>
        <p:nvGrpSpPr>
          <p:cNvPr id="34" name="Gruppieren 33"/>
          <p:cNvGrpSpPr/>
          <p:nvPr userDrawn="1"/>
        </p:nvGrpSpPr>
        <p:grpSpPr bwMode="gray">
          <a:xfrm>
            <a:off x="575668" y="5400149"/>
            <a:ext cx="5184000" cy="1079851"/>
            <a:chOff x="576262" y="5328319"/>
            <a:chExt cx="5184714" cy="1080000"/>
          </a:xfrm>
        </p:grpSpPr>
        <p:sp>
          <p:nvSpPr>
            <p:cNvPr id="35" name="Rechteck 34"/>
            <p:cNvSpPr/>
            <p:nvPr/>
          </p:nvSpPr>
          <p:spPr bwMode="gray">
            <a:xfrm>
              <a:off x="576262" y="5328319"/>
              <a:ext cx="5184714" cy="10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7985" tIns="71990" rIns="107985" bIns="1079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Rechteck 35"/>
            <p:cNvSpPr/>
            <p:nvPr/>
          </p:nvSpPr>
          <p:spPr bwMode="gray">
            <a:xfrm>
              <a:off x="865020" y="5724367"/>
              <a:ext cx="4608635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7985" tIns="71990" rIns="107985" bIns="1079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575668" y="5192430"/>
            <a:ext cx="5184000" cy="603941"/>
          </a:xfrm>
          <a:solidFill>
            <a:schemeClr val="tx2"/>
          </a:solidFill>
        </p:spPr>
        <p:txBody>
          <a:bodyPr lIns="288000" tIns="216000" rIns="288000" bIns="90000" anchor="b" anchorCtr="0"/>
          <a:lstStyle>
            <a:lvl1pPr>
              <a:lnSpc>
                <a:spcPts val="2300"/>
              </a:lnSpc>
              <a:defRPr sz="21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Maximal 3 Zeilen: Titel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 userDrawn="1">
            <p:ph type="body" sz="quarter" idx="12" hasCustomPrompt="1"/>
          </p:nvPr>
        </p:nvSpPr>
        <p:spPr bwMode="gray">
          <a:xfrm>
            <a:off x="863700" y="5832375"/>
            <a:ext cx="4608000" cy="270637"/>
          </a:xfrm>
        </p:spPr>
        <p:txBody>
          <a:bodyPr tIns="108000"/>
          <a:lstStyle>
            <a:lvl1pPr>
              <a:spcBef>
                <a:spcPts val="0"/>
              </a:spcBef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Maximal 2 Zeilen: Untertitel, Ort, Datum, Referent</a:t>
            </a:r>
          </a:p>
        </p:txBody>
      </p:sp>
      <p:sp>
        <p:nvSpPr>
          <p:cNvPr id="12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71550" y="6552487"/>
            <a:ext cx="1440000" cy="144000"/>
          </a:xfrm>
        </p:spPr>
        <p:txBody>
          <a:bodyPr/>
          <a:lstStyle>
            <a:lvl1pPr>
              <a:defRPr sz="1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13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76262" y="6552487"/>
            <a:ext cx="360000" cy="144000"/>
          </a:xfrm>
        </p:spPr>
        <p:txBody>
          <a:bodyPr/>
          <a:lstStyle>
            <a:lvl1pPr>
              <a:defRPr sz="1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-1376213" y="4975944"/>
            <a:ext cx="2880320" cy="128685"/>
          </a:xfrm>
        </p:spPr>
        <p:txBody>
          <a:bodyPr lIns="72000" tIns="36000"/>
          <a:lstStyle>
            <a:lvl1pPr>
              <a:defRPr sz="600" b="0"/>
            </a:lvl1pPr>
            <a:lvl2pPr>
              <a:defRPr sz="700" b="0"/>
            </a:lvl2pPr>
            <a:lvl3pPr>
              <a:defRPr sz="700" b="0"/>
            </a:lvl3pPr>
            <a:lvl4pPr>
              <a:defRPr sz="700" b="0"/>
            </a:lvl4pPr>
            <a:lvl5pPr>
              <a:defRPr sz="700" b="0"/>
            </a:lvl5pPr>
          </a:lstStyle>
          <a:p>
            <a:pPr lvl="0"/>
            <a:r>
              <a:rPr lang="de-DE" dirty="0" smtClean="0"/>
              <a:t>Bildquelle eingeben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6213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en 46"/>
          <p:cNvGrpSpPr/>
          <p:nvPr/>
        </p:nvGrpSpPr>
        <p:grpSpPr>
          <a:xfrm>
            <a:off x="2" y="-1"/>
            <a:ext cx="11520488" cy="6480175"/>
            <a:chOff x="2" y="-1"/>
            <a:chExt cx="11522075" cy="6480175"/>
          </a:xfrm>
        </p:grpSpPr>
        <p:sp>
          <p:nvSpPr>
            <p:cNvPr id="50" name="Rectangle 3"/>
            <p:cNvSpPr>
              <a:spLocks noChangeArrowheads="1"/>
            </p:cNvSpPr>
            <p:nvPr userDrawn="1"/>
          </p:nvSpPr>
          <p:spPr bwMode="auto">
            <a:xfrm>
              <a:off x="2" y="-1"/>
              <a:ext cx="11522075" cy="6480175"/>
            </a:xfrm>
            <a:prstGeom prst="rect">
              <a:avLst/>
            </a:prstGeom>
            <a:solidFill>
              <a:srgbClr val="0C386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de-DE" sz="1700"/>
            </a:p>
          </p:txBody>
        </p:sp>
        <p:sp>
          <p:nvSpPr>
            <p:cNvPr id="51" name="Rectangle 4"/>
            <p:cNvSpPr>
              <a:spLocks noChangeArrowheads="1"/>
            </p:cNvSpPr>
            <p:nvPr userDrawn="1"/>
          </p:nvSpPr>
          <p:spPr bwMode="auto">
            <a:xfrm>
              <a:off x="4284000" y="-1"/>
              <a:ext cx="1476000" cy="6479763"/>
            </a:xfrm>
            <a:prstGeom prst="rect">
              <a:avLst/>
            </a:prstGeom>
            <a:solidFill>
              <a:srgbClr val="0E4A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de-DE" sz="1700"/>
            </a:p>
          </p:txBody>
        </p:sp>
        <p:sp>
          <p:nvSpPr>
            <p:cNvPr id="52" name="Rectangle 5"/>
            <p:cNvSpPr>
              <a:spLocks noChangeArrowheads="1"/>
            </p:cNvSpPr>
            <p:nvPr userDrawn="1"/>
          </p:nvSpPr>
          <p:spPr bwMode="auto">
            <a:xfrm>
              <a:off x="2844000" y="-1"/>
              <a:ext cx="1476000" cy="6479763"/>
            </a:xfrm>
            <a:prstGeom prst="rect">
              <a:avLst/>
            </a:prstGeom>
            <a:solidFill>
              <a:srgbClr val="1463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de-DE" sz="1700"/>
            </a:p>
          </p:txBody>
        </p:sp>
        <p:sp>
          <p:nvSpPr>
            <p:cNvPr id="53" name="Rectangle 6"/>
            <p:cNvSpPr>
              <a:spLocks noChangeArrowheads="1"/>
            </p:cNvSpPr>
            <p:nvPr userDrawn="1"/>
          </p:nvSpPr>
          <p:spPr bwMode="auto">
            <a:xfrm>
              <a:off x="1404000" y="-1"/>
              <a:ext cx="1476000" cy="6479763"/>
            </a:xfrm>
            <a:prstGeom prst="rect">
              <a:avLst/>
            </a:prstGeom>
            <a:solidFill>
              <a:srgbClr val="009FC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de-DE" sz="1700"/>
            </a:p>
          </p:txBody>
        </p:sp>
        <p:sp>
          <p:nvSpPr>
            <p:cNvPr id="54" name="Rectangle 7"/>
            <p:cNvSpPr>
              <a:spLocks noChangeArrowheads="1"/>
            </p:cNvSpPr>
            <p:nvPr userDrawn="1"/>
          </p:nvSpPr>
          <p:spPr bwMode="auto">
            <a:xfrm>
              <a:off x="2" y="-1"/>
              <a:ext cx="1439466" cy="6479763"/>
            </a:xfrm>
            <a:prstGeom prst="rect">
              <a:avLst/>
            </a:prstGeom>
            <a:solidFill>
              <a:srgbClr val="5DAED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de-DE" sz="1700"/>
            </a:p>
          </p:txBody>
        </p:sp>
      </p:grpSp>
      <p:sp>
        <p:nvSpPr>
          <p:cNvPr id="6" name="Rechteck 5"/>
          <p:cNvSpPr/>
          <p:nvPr userDrawn="1"/>
        </p:nvSpPr>
        <p:spPr bwMode="gray">
          <a:xfrm>
            <a:off x="2" y="1"/>
            <a:ext cx="11520488" cy="1727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 smtClean="0">
              <a:solidFill>
                <a:schemeClr val="bg1"/>
              </a:solidFill>
            </a:endParaRPr>
          </a:p>
        </p:txBody>
      </p:sp>
      <p:sp>
        <p:nvSpPr>
          <p:cNvPr id="30" name="Rechteck 29"/>
          <p:cNvSpPr/>
          <p:nvPr userDrawn="1"/>
        </p:nvSpPr>
        <p:spPr>
          <a:xfrm>
            <a:off x="2" y="2267979"/>
            <a:ext cx="11520488" cy="4212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 smtClean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6192292" y="3862436"/>
            <a:ext cx="4751933" cy="493775"/>
          </a:xfrm>
        </p:spPr>
        <p:txBody>
          <a:bodyPr tIns="0" bIns="108000" anchor="b" anchorCtr="0"/>
          <a:lstStyle>
            <a:lvl1pPr>
              <a:lnSpc>
                <a:spcPts val="3000"/>
              </a:lnSpc>
              <a:defRPr sz="2800">
                <a:solidFill>
                  <a:schemeClr val="accent3"/>
                </a:solidFill>
              </a:defRPr>
            </a:lvl1pPr>
          </a:lstStyle>
          <a:p>
            <a:r>
              <a:rPr lang="de-DE" dirty="0" smtClean="0"/>
              <a:t>Maximal 3 Zeilen: Titel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 userDrawn="1">
            <p:ph type="body" sz="quarter" idx="12" hasCustomPrompt="1"/>
          </p:nvPr>
        </p:nvSpPr>
        <p:spPr bwMode="gray">
          <a:xfrm>
            <a:off x="6192292" y="4392215"/>
            <a:ext cx="4751933" cy="360850"/>
          </a:xfrm>
        </p:spPr>
        <p:txBody>
          <a:bodyPr tIns="144000"/>
          <a:lstStyle>
            <a:lvl1pPr marL="0" marR="0" indent="0" algn="l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 smtClean="0"/>
              <a:t>Maximal 3 Zeilen: Untertitel, Ort, Datum, Referent</a:t>
            </a:r>
          </a:p>
        </p:txBody>
      </p:sp>
      <p:grpSp>
        <p:nvGrpSpPr>
          <p:cNvPr id="25" name="Gruppieren 24"/>
          <p:cNvGrpSpPr>
            <a:grpSpLocks noChangeAspect="1"/>
          </p:cNvGrpSpPr>
          <p:nvPr userDrawn="1"/>
        </p:nvGrpSpPr>
        <p:grpSpPr>
          <a:xfrm>
            <a:off x="8892059" y="175"/>
            <a:ext cx="2484809" cy="1295821"/>
            <a:chOff x="9577461" y="0"/>
            <a:chExt cx="1656000" cy="863600"/>
          </a:xfrm>
        </p:grpSpPr>
        <p:sp>
          <p:nvSpPr>
            <p:cNvPr id="26" name="Rechteck 25"/>
            <p:cNvSpPr/>
            <p:nvPr userDrawn="1"/>
          </p:nvSpPr>
          <p:spPr>
            <a:xfrm>
              <a:off x="9577461" y="0"/>
              <a:ext cx="1656000" cy="8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7985" tIns="71990" rIns="107985" bIns="1079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9883278" y="287759"/>
              <a:ext cx="1062335" cy="306398"/>
            </a:xfrm>
            <a:custGeom>
              <a:avLst/>
              <a:gdLst>
                <a:gd name="T0" fmla="*/ 3413 w 4288"/>
                <a:gd name="T1" fmla="*/ 24 h 1197"/>
                <a:gd name="T2" fmla="*/ 4097 w 4288"/>
                <a:gd name="T3" fmla="*/ 24 h 1197"/>
                <a:gd name="T4" fmla="*/ 2683 w 4288"/>
                <a:gd name="T5" fmla="*/ 627 h 1197"/>
                <a:gd name="T6" fmla="*/ 2408 w 4288"/>
                <a:gd name="T7" fmla="*/ 2 h 1197"/>
                <a:gd name="T8" fmla="*/ 3204 w 4288"/>
                <a:gd name="T9" fmla="*/ 356 h 1197"/>
                <a:gd name="T10" fmla="*/ 2138 w 4288"/>
                <a:gd name="T11" fmla="*/ 23 h 1197"/>
                <a:gd name="T12" fmla="*/ 177 w 4288"/>
                <a:gd name="T13" fmla="*/ 788 h 1197"/>
                <a:gd name="T14" fmla="*/ 112 w 4288"/>
                <a:gd name="T15" fmla="*/ 653 h 1197"/>
                <a:gd name="T16" fmla="*/ 73 w 4288"/>
                <a:gd name="T17" fmla="*/ 766 h 1197"/>
                <a:gd name="T18" fmla="*/ 103 w 4288"/>
                <a:gd name="T19" fmla="*/ 763 h 1197"/>
                <a:gd name="T20" fmla="*/ 291 w 4288"/>
                <a:gd name="T21" fmla="*/ 793 h 1197"/>
                <a:gd name="T22" fmla="*/ 297 w 4288"/>
                <a:gd name="T23" fmla="*/ 770 h 1197"/>
                <a:gd name="T24" fmla="*/ 468 w 4288"/>
                <a:gd name="T25" fmla="*/ 792 h 1197"/>
                <a:gd name="T26" fmla="*/ 493 w 4288"/>
                <a:gd name="T27" fmla="*/ 631 h 1197"/>
                <a:gd name="T28" fmla="*/ 650 w 4288"/>
                <a:gd name="T29" fmla="*/ 770 h 1197"/>
                <a:gd name="T30" fmla="*/ 518 w 4288"/>
                <a:gd name="T31" fmla="*/ 710 h 1197"/>
                <a:gd name="T32" fmla="*/ 549 w 4288"/>
                <a:gd name="T33" fmla="*/ 685 h 1197"/>
                <a:gd name="T34" fmla="*/ 615 w 4288"/>
                <a:gd name="T35" fmla="*/ 767 h 1197"/>
                <a:gd name="T36" fmla="*/ 805 w 4288"/>
                <a:gd name="T37" fmla="*/ 686 h 1197"/>
                <a:gd name="T38" fmla="*/ 901 w 4288"/>
                <a:gd name="T39" fmla="*/ 668 h 1197"/>
                <a:gd name="T40" fmla="*/ 783 w 4288"/>
                <a:gd name="T41" fmla="*/ 626 h 1197"/>
                <a:gd name="T42" fmla="*/ 1113 w 4288"/>
                <a:gd name="T43" fmla="*/ 675 h 1197"/>
                <a:gd name="T44" fmla="*/ 1009 w 4288"/>
                <a:gd name="T45" fmla="*/ 787 h 1197"/>
                <a:gd name="T46" fmla="*/ 1042 w 4288"/>
                <a:gd name="T47" fmla="*/ 648 h 1197"/>
                <a:gd name="T48" fmla="*/ 1164 w 4288"/>
                <a:gd name="T49" fmla="*/ 737 h 1197"/>
                <a:gd name="T50" fmla="*/ 1196 w 4288"/>
                <a:gd name="T51" fmla="*/ 763 h 1197"/>
                <a:gd name="T52" fmla="*/ 1140 w 4288"/>
                <a:gd name="T53" fmla="*/ 652 h 1197"/>
                <a:gd name="T54" fmla="*/ 1297 w 4288"/>
                <a:gd name="T55" fmla="*/ 631 h 1197"/>
                <a:gd name="T56" fmla="*/ 1386 w 4288"/>
                <a:gd name="T57" fmla="*/ 788 h 1197"/>
                <a:gd name="T58" fmla="*/ 1622 w 4288"/>
                <a:gd name="T59" fmla="*/ 672 h 1197"/>
                <a:gd name="T60" fmla="*/ 1604 w 4288"/>
                <a:gd name="T61" fmla="*/ 780 h 1197"/>
                <a:gd name="T62" fmla="*/ 1510 w 4288"/>
                <a:gd name="T63" fmla="*/ 697 h 1197"/>
                <a:gd name="T64" fmla="*/ 139 w 4288"/>
                <a:gd name="T65" fmla="*/ 1019 h 1197"/>
                <a:gd name="T66" fmla="*/ 121 w 4288"/>
                <a:gd name="T67" fmla="*/ 1126 h 1197"/>
                <a:gd name="T68" fmla="*/ 27 w 4288"/>
                <a:gd name="T69" fmla="*/ 1043 h 1197"/>
                <a:gd name="T70" fmla="*/ 287 w 4288"/>
                <a:gd name="T71" fmla="*/ 1135 h 1197"/>
                <a:gd name="T72" fmla="*/ 353 w 4288"/>
                <a:gd name="T73" fmla="*/ 1149 h 1197"/>
                <a:gd name="T74" fmla="*/ 443 w 4288"/>
                <a:gd name="T75" fmla="*/ 978 h 1197"/>
                <a:gd name="T76" fmla="*/ 444 w 4288"/>
                <a:gd name="T77" fmla="*/ 1125 h 1197"/>
                <a:gd name="T78" fmla="*/ 453 w 4288"/>
                <a:gd name="T79" fmla="*/ 1096 h 1197"/>
                <a:gd name="T80" fmla="*/ 421 w 4288"/>
                <a:gd name="T81" fmla="*/ 995 h 1197"/>
                <a:gd name="T82" fmla="*/ 535 w 4288"/>
                <a:gd name="T83" fmla="*/ 948 h 1197"/>
                <a:gd name="T84" fmla="*/ 650 w 4288"/>
                <a:gd name="T85" fmla="*/ 1008 h 1197"/>
                <a:gd name="T86" fmla="*/ 660 w 4288"/>
                <a:gd name="T87" fmla="*/ 979 h 1197"/>
                <a:gd name="T88" fmla="*/ 804 w 4288"/>
                <a:gd name="T89" fmla="*/ 1085 h 1197"/>
                <a:gd name="T90" fmla="*/ 780 w 4288"/>
                <a:gd name="T91" fmla="*/ 1021 h 1197"/>
                <a:gd name="T92" fmla="*/ 868 w 4288"/>
                <a:gd name="T93" fmla="*/ 997 h 1197"/>
                <a:gd name="T94" fmla="*/ 977 w 4288"/>
                <a:gd name="T95" fmla="*/ 1085 h 1197"/>
                <a:gd name="T96" fmla="*/ 952 w 4288"/>
                <a:gd name="T97" fmla="*/ 1021 h 1197"/>
                <a:gd name="T98" fmla="*/ 1040 w 4288"/>
                <a:gd name="T99" fmla="*/ 997 h 1197"/>
                <a:gd name="T100" fmla="*/ 1182 w 4288"/>
                <a:gd name="T101" fmla="*/ 1002 h 1197"/>
                <a:gd name="T102" fmla="*/ 1127 w 4288"/>
                <a:gd name="T103" fmla="*/ 1135 h 1197"/>
                <a:gd name="T104" fmla="*/ 1238 w 4288"/>
                <a:gd name="T105" fmla="*/ 1135 h 1197"/>
                <a:gd name="T106" fmla="*/ 1415 w 4288"/>
                <a:gd name="T107" fmla="*/ 1135 h 1197"/>
                <a:gd name="T108" fmla="*/ 1481 w 4288"/>
                <a:gd name="T109" fmla="*/ 1149 h 1197"/>
                <a:gd name="T110" fmla="*/ 1571 w 4288"/>
                <a:gd name="T111" fmla="*/ 978 h 1197"/>
                <a:gd name="T112" fmla="*/ 1572 w 4288"/>
                <a:gd name="T113" fmla="*/ 1125 h 1197"/>
                <a:gd name="T114" fmla="*/ 1581 w 4288"/>
                <a:gd name="T115" fmla="*/ 1096 h 1197"/>
                <a:gd name="T116" fmla="*/ 1549 w 4288"/>
                <a:gd name="T117" fmla="*/ 995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88" h="1197">
                  <a:moveTo>
                    <a:pt x="4287" y="24"/>
                  </a:moveTo>
                  <a:cubicBezTo>
                    <a:pt x="4287" y="24"/>
                    <a:pt x="4288" y="102"/>
                    <a:pt x="4287" y="196"/>
                  </a:cubicBezTo>
                  <a:cubicBezTo>
                    <a:pt x="4287" y="264"/>
                    <a:pt x="4287" y="341"/>
                    <a:pt x="4287" y="402"/>
                  </a:cubicBezTo>
                  <a:cubicBezTo>
                    <a:pt x="4287" y="469"/>
                    <a:pt x="4284" y="474"/>
                    <a:pt x="4282" y="519"/>
                  </a:cubicBezTo>
                  <a:cubicBezTo>
                    <a:pt x="4280" y="565"/>
                    <a:pt x="4271" y="642"/>
                    <a:pt x="4256" y="695"/>
                  </a:cubicBezTo>
                  <a:cubicBezTo>
                    <a:pt x="4189" y="927"/>
                    <a:pt x="3986" y="1130"/>
                    <a:pt x="3714" y="1133"/>
                  </a:cubicBezTo>
                  <a:cubicBezTo>
                    <a:pt x="3714" y="1133"/>
                    <a:pt x="3616" y="1134"/>
                    <a:pt x="3557" y="1134"/>
                  </a:cubicBezTo>
                  <a:cubicBezTo>
                    <a:pt x="3481" y="1134"/>
                    <a:pt x="3441" y="1134"/>
                    <a:pt x="3435" y="1134"/>
                  </a:cubicBezTo>
                  <a:cubicBezTo>
                    <a:pt x="3423" y="1134"/>
                    <a:pt x="3413" y="1123"/>
                    <a:pt x="3413" y="1112"/>
                  </a:cubicBezTo>
                  <a:cubicBezTo>
                    <a:pt x="3413" y="1098"/>
                    <a:pt x="3413" y="24"/>
                    <a:pt x="3413" y="24"/>
                  </a:cubicBezTo>
                  <a:cubicBezTo>
                    <a:pt x="3413" y="13"/>
                    <a:pt x="3420" y="0"/>
                    <a:pt x="3436" y="0"/>
                  </a:cubicBezTo>
                  <a:cubicBezTo>
                    <a:pt x="3587" y="0"/>
                    <a:pt x="3587" y="0"/>
                    <a:pt x="3587" y="0"/>
                  </a:cubicBezTo>
                  <a:cubicBezTo>
                    <a:pt x="3602" y="0"/>
                    <a:pt x="3611" y="11"/>
                    <a:pt x="3611" y="24"/>
                  </a:cubicBezTo>
                  <a:cubicBezTo>
                    <a:pt x="3611" y="934"/>
                    <a:pt x="3611" y="934"/>
                    <a:pt x="3611" y="934"/>
                  </a:cubicBezTo>
                  <a:cubicBezTo>
                    <a:pt x="3633" y="934"/>
                    <a:pt x="3649" y="934"/>
                    <a:pt x="3662" y="934"/>
                  </a:cubicBezTo>
                  <a:cubicBezTo>
                    <a:pt x="3715" y="934"/>
                    <a:pt x="3702" y="933"/>
                    <a:pt x="3703" y="933"/>
                  </a:cubicBezTo>
                  <a:cubicBezTo>
                    <a:pt x="3895" y="933"/>
                    <a:pt x="4050" y="789"/>
                    <a:pt x="4081" y="578"/>
                  </a:cubicBezTo>
                  <a:cubicBezTo>
                    <a:pt x="4092" y="503"/>
                    <a:pt x="4094" y="434"/>
                    <a:pt x="4096" y="379"/>
                  </a:cubicBezTo>
                  <a:cubicBezTo>
                    <a:pt x="4098" y="324"/>
                    <a:pt x="4097" y="198"/>
                    <a:pt x="4097" y="198"/>
                  </a:cubicBezTo>
                  <a:cubicBezTo>
                    <a:pt x="4097" y="24"/>
                    <a:pt x="4097" y="24"/>
                    <a:pt x="4097" y="24"/>
                  </a:cubicBezTo>
                  <a:cubicBezTo>
                    <a:pt x="4097" y="9"/>
                    <a:pt x="4106" y="0"/>
                    <a:pt x="4121" y="0"/>
                  </a:cubicBezTo>
                  <a:cubicBezTo>
                    <a:pt x="4264" y="0"/>
                    <a:pt x="4264" y="0"/>
                    <a:pt x="4264" y="0"/>
                  </a:cubicBezTo>
                  <a:cubicBezTo>
                    <a:pt x="4282" y="0"/>
                    <a:pt x="4287" y="9"/>
                    <a:pt x="4287" y="24"/>
                  </a:cubicBezTo>
                  <a:close/>
                  <a:moveTo>
                    <a:pt x="2874" y="1134"/>
                  </a:moveTo>
                  <a:cubicBezTo>
                    <a:pt x="2891" y="1134"/>
                    <a:pt x="2906" y="1124"/>
                    <a:pt x="2906" y="1111"/>
                  </a:cubicBezTo>
                  <a:cubicBezTo>
                    <a:pt x="2906" y="959"/>
                    <a:pt x="2906" y="959"/>
                    <a:pt x="2906" y="959"/>
                  </a:cubicBezTo>
                  <a:cubicBezTo>
                    <a:pt x="2906" y="944"/>
                    <a:pt x="2888" y="935"/>
                    <a:pt x="2875" y="935"/>
                  </a:cubicBezTo>
                  <a:cubicBezTo>
                    <a:pt x="2683" y="935"/>
                    <a:pt x="2683" y="935"/>
                    <a:pt x="2683" y="935"/>
                  </a:cubicBezTo>
                  <a:cubicBezTo>
                    <a:pt x="2576" y="935"/>
                    <a:pt x="2517" y="858"/>
                    <a:pt x="2517" y="781"/>
                  </a:cubicBezTo>
                  <a:cubicBezTo>
                    <a:pt x="2517" y="686"/>
                    <a:pt x="2594" y="627"/>
                    <a:pt x="2683" y="627"/>
                  </a:cubicBezTo>
                  <a:cubicBezTo>
                    <a:pt x="2882" y="627"/>
                    <a:pt x="2882" y="627"/>
                    <a:pt x="2882" y="627"/>
                  </a:cubicBezTo>
                  <a:cubicBezTo>
                    <a:pt x="2901" y="627"/>
                    <a:pt x="2906" y="614"/>
                    <a:pt x="2906" y="603"/>
                  </a:cubicBezTo>
                  <a:cubicBezTo>
                    <a:pt x="2906" y="452"/>
                    <a:pt x="2906" y="452"/>
                    <a:pt x="2906" y="452"/>
                  </a:cubicBezTo>
                  <a:cubicBezTo>
                    <a:pt x="2906" y="436"/>
                    <a:pt x="2896" y="428"/>
                    <a:pt x="2882" y="428"/>
                  </a:cubicBezTo>
                  <a:cubicBezTo>
                    <a:pt x="2882" y="428"/>
                    <a:pt x="2725" y="428"/>
                    <a:pt x="2683" y="428"/>
                  </a:cubicBezTo>
                  <a:cubicBezTo>
                    <a:pt x="2486" y="428"/>
                    <a:pt x="2310" y="540"/>
                    <a:pt x="2310" y="781"/>
                  </a:cubicBezTo>
                  <a:cubicBezTo>
                    <a:pt x="2310" y="956"/>
                    <a:pt x="2438" y="1134"/>
                    <a:pt x="2684" y="1134"/>
                  </a:cubicBezTo>
                  <a:cubicBezTo>
                    <a:pt x="2753" y="1134"/>
                    <a:pt x="2825" y="1134"/>
                    <a:pt x="2874" y="1134"/>
                  </a:cubicBezTo>
                  <a:close/>
                  <a:moveTo>
                    <a:pt x="2810" y="2"/>
                  </a:moveTo>
                  <a:cubicBezTo>
                    <a:pt x="2408" y="2"/>
                    <a:pt x="2408" y="2"/>
                    <a:pt x="2408" y="2"/>
                  </a:cubicBezTo>
                  <a:cubicBezTo>
                    <a:pt x="2393" y="2"/>
                    <a:pt x="2384" y="12"/>
                    <a:pt x="2384" y="24"/>
                  </a:cubicBezTo>
                  <a:cubicBezTo>
                    <a:pt x="2384" y="169"/>
                    <a:pt x="2384" y="169"/>
                    <a:pt x="2384" y="169"/>
                  </a:cubicBezTo>
                  <a:cubicBezTo>
                    <a:pt x="2384" y="186"/>
                    <a:pt x="2395" y="192"/>
                    <a:pt x="2408" y="192"/>
                  </a:cubicBezTo>
                  <a:cubicBezTo>
                    <a:pt x="2408" y="192"/>
                    <a:pt x="2809" y="192"/>
                    <a:pt x="2810" y="192"/>
                  </a:cubicBezTo>
                  <a:cubicBezTo>
                    <a:pt x="2956" y="192"/>
                    <a:pt x="3006" y="259"/>
                    <a:pt x="3006" y="394"/>
                  </a:cubicBezTo>
                  <a:cubicBezTo>
                    <a:pt x="3006" y="1112"/>
                    <a:pt x="3006" y="1112"/>
                    <a:pt x="3006" y="1112"/>
                  </a:cubicBezTo>
                  <a:cubicBezTo>
                    <a:pt x="3006" y="1127"/>
                    <a:pt x="3016" y="1134"/>
                    <a:pt x="3030" y="1134"/>
                  </a:cubicBezTo>
                  <a:cubicBezTo>
                    <a:pt x="3182" y="1134"/>
                    <a:pt x="3182" y="1134"/>
                    <a:pt x="3182" y="1134"/>
                  </a:cubicBezTo>
                  <a:cubicBezTo>
                    <a:pt x="3200" y="1134"/>
                    <a:pt x="3205" y="1126"/>
                    <a:pt x="3205" y="1111"/>
                  </a:cubicBezTo>
                  <a:cubicBezTo>
                    <a:pt x="3205" y="1111"/>
                    <a:pt x="3204" y="357"/>
                    <a:pt x="3204" y="356"/>
                  </a:cubicBezTo>
                  <a:cubicBezTo>
                    <a:pt x="3204" y="118"/>
                    <a:pt x="3077" y="2"/>
                    <a:pt x="2810" y="2"/>
                  </a:cubicBezTo>
                  <a:close/>
                  <a:moveTo>
                    <a:pt x="2138" y="23"/>
                  </a:moveTo>
                  <a:cubicBezTo>
                    <a:pt x="2138" y="11"/>
                    <a:pt x="2128" y="1"/>
                    <a:pt x="2115" y="1"/>
                  </a:cubicBezTo>
                  <a:cubicBezTo>
                    <a:pt x="1952" y="1"/>
                    <a:pt x="1952" y="1"/>
                    <a:pt x="1952" y="1"/>
                  </a:cubicBezTo>
                  <a:cubicBezTo>
                    <a:pt x="1940" y="1"/>
                    <a:pt x="1930" y="11"/>
                    <a:pt x="1930" y="23"/>
                  </a:cubicBezTo>
                  <a:cubicBezTo>
                    <a:pt x="1930" y="169"/>
                    <a:pt x="1930" y="169"/>
                    <a:pt x="1930" y="169"/>
                  </a:cubicBezTo>
                  <a:cubicBezTo>
                    <a:pt x="1930" y="182"/>
                    <a:pt x="1940" y="192"/>
                    <a:pt x="1952" y="192"/>
                  </a:cubicBezTo>
                  <a:cubicBezTo>
                    <a:pt x="2115" y="192"/>
                    <a:pt x="2115" y="192"/>
                    <a:pt x="2115" y="192"/>
                  </a:cubicBezTo>
                  <a:cubicBezTo>
                    <a:pt x="2128" y="192"/>
                    <a:pt x="2138" y="182"/>
                    <a:pt x="2138" y="169"/>
                  </a:cubicBezTo>
                  <a:lnTo>
                    <a:pt x="2138" y="23"/>
                  </a:lnTo>
                  <a:close/>
                  <a:moveTo>
                    <a:pt x="2137" y="312"/>
                  </a:moveTo>
                  <a:cubicBezTo>
                    <a:pt x="2137" y="299"/>
                    <a:pt x="2127" y="289"/>
                    <a:pt x="2114" y="289"/>
                  </a:cubicBezTo>
                  <a:cubicBezTo>
                    <a:pt x="1953" y="289"/>
                    <a:pt x="1953" y="289"/>
                    <a:pt x="1953" y="289"/>
                  </a:cubicBezTo>
                  <a:cubicBezTo>
                    <a:pt x="1941" y="289"/>
                    <a:pt x="1931" y="299"/>
                    <a:pt x="1931" y="312"/>
                  </a:cubicBezTo>
                  <a:cubicBezTo>
                    <a:pt x="1931" y="1112"/>
                    <a:pt x="1931" y="1112"/>
                    <a:pt x="1931" y="1112"/>
                  </a:cubicBezTo>
                  <a:cubicBezTo>
                    <a:pt x="1931" y="1124"/>
                    <a:pt x="1941" y="1134"/>
                    <a:pt x="1953" y="1134"/>
                  </a:cubicBezTo>
                  <a:cubicBezTo>
                    <a:pt x="2114" y="1134"/>
                    <a:pt x="2114" y="1134"/>
                    <a:pt x="2114" y="1134"/>
                  </a:cubicBezTo>
                  <a:cubicBezTo>
                    <a:pt x="2127" y="1134"/>
                    <a:pt x="2137" y="1124"/>
                    <a:pt x="2137" y="1112"/>
                  </a:cubicBezTo>
                  <a:lnTo>
                    <a:pt x="2137" y="312"/>
                  </a:lnTo>
                  <a:close/>
                  <a:moveTo>
                    <a:pt x="177" y="788"/>
                  </a:moveTo>
                  <a:cubicBezTo>
                    <a:pt x="202" y="788"/>
                    <a:pt x="202" y="788"/>
                    <a:pt x="202" y="788"/>
                  </a:cubicBezTo>
                  <a:cubicBezTo>
                    <a:pt x="202" y="686"/>
                    <a:pt x="202" y="686"/>
                    <a:pt x="202" y="686"/>
                  </a:cubicBezTo>
                  <a:cubicBezTo>
                    <a:pt x="202" y="677"/>
                    <a:pt x="201" y="669"/>
                    <a:pt x="199" y="661"/>
                  </a:cubicBezTo>
                  <a:cubicBezTo>
                    <a:pt x="197" y="654"/>
                    <a:pt x="193" y="647"/>
                    <a:pt x="188" y="642"/>
                  </a:cubicBezTo>
                  <a:cubicBezTo>
                    <a:pt x="184" y="637"/>
                    <a:pt x="177" y="633"/>
                    <a:pt x="169" y="630"/>
                  </a:cubicBezTo>
                  <a:cubicBezTo>
                    <a:pt x="162" y="628"/>
                    <a:pt x="152" y="626"/>
                    <a:pt x="141" y="626"/>
                  </a:cubicBezTo>
                  <a:cubicBezTo>
                    <a:pt x="122" y="626"/>
                    <a:pt x="108" y="630"/>
                    <a:pt x="97" y="636"/>
                  </a:cubicBezTo>
                  <a:cubicBezTo>
                    <a:pt x="86" y="643"/>
                    <a:pt x="79" y="653"/>
                    <a:pt x="77" y="668"/>
                  </a:cubicBezTo>
                  <a:cubicBezTo>
                    <a:pt x="101" y="670"/>
                    <a:pt x="101" y="670"/>
                    <a:pt x="101" y="670"/>
                  </a:cubicBezTo>
                  <a:cubicBezTo>
                    <a:pt x="102" y="663"/>
                    <a:pt x="106" y="657"/>
                    <a:pt x="112" y="653"/>
                  </a:cubicBezTo>
                  <a:cubicBezTo>
                    <a:pt x="118" y="649"/>
                    <a:pt x="127" y="647"/>
                    <a:pt x="140" y="647"/>
                  </a:cubicBezTo>
                  <a:cubicBezTo>
                    <a:pt x="153" y="647"/>
                    <a:pt x="162" y="650"/>
                    <a:pt x="167" y="656"/>
                  </a:cubicBezTo>
                  <a:cubicBezTo>
                    <a:pt x="173" y="662"/>
                    <a:pt x="176" y="671"/>
                    <a:pt x="176" y="685"/>
                  </a:cubicBezTo>
                  <a:cubicBezTo>
                    <a:pt x="176" y="691"/>
                    <a:pt x="176" y="691"/>
                    <a:pt x="176" y="691"/>
                  </a:cubicBezTo>
                  <a:cubicBezTo>
                    <a:pt x="149" y="692"/>
                    <a:pt x="149" y="692"/>
                    <a:pt x="149" y="692"/>
                  </a:cubicBezTo>
                  <a:cubicBezTo>
                    <a:pt x="139" y="692"/>
                    <a:pt x="129" y="693"/>
                    <a:pt x="119" y="695"/>
                  </a:cubicBezTo>
                  <a:cubicBezTo>
                    <a:pt x="110" y="696"/>
                    <a:pt x="101" y="699"/>
                    <a:pt x="94" y="703"/>
                  </a:cubicBezTo>
                  <a:cubicBezTo>
                    <a:pt x="86" y="707"/>
                    <a:pt x="80" y="712"/>
                    <a:pt x="76" y="719"/>
                  </a:cubicBezTo>
                  <a:cubicBezTo>
                    <a:pt x="71" y="725"/>
                    <a:pt x="69" y="734"/>
                    <a:pt x="69" y="745"/>
                  </a:cubicBezTo>
                  <a:cubicBezTo>
                    <a:pt x="69" y="753"/>
                    <a:pt x="70" y="760"/>
                    <a:pt x="73" y="766"/>
                  </a:cubicBezTo>
                  <a:cubicBezTo>
                    <a:pt x="75" y="771"/>
                    <a:pt x="79" y="776"/>
                    <a:pt x="84" y="780"/>
                  </a:cubicBezTo>
                  <a:cubicBezTo>
                    <a:pt x="88" y="784"/>
                    <a:pt x="94" y="787"/>
                    <a:pt x="101" y="789"/>
                  </a:cubicBezTo>
                  <a:cubicBezTo>
                    <a:pt x="107" y="791"/>
                    <a:pt x="115" y="792"/>
                    <a:pt x="122" y="792"/>
                  </a:cubicBezTo>
                  <a:cubicBezTo>
                    <a:pt x="135" y="792"/>
                    <a:pt x="146" y="789"/>
                    <a:pt x="155" y="785"/>
                  </a:cubicBezTo>
                  <a:cubicBezTo>
                    <a:pt x="164" y="780"/>
                    <a:pt x="171" y="774"/>
                    <a:pt x="177" y="767"/>
                  </a:cubicBezTo>
                  <a:lnTo>
                    <a:pt x="177" y="788"/>
                  </a:lnTo>
                  <a:close/>
                  <a:moveTo>
                    <a:pt x="176" y="727"/>
                  </a:moveTo>
                  <a:cubicBezTo>
                    <a:pt x="176" y="740"/>
                    <a:pt x="172" y="751"/>
                    <a:pt x="163" y="759"/>
                  </a:cubicBezTo>
                  <a:cubicBezTo>
                    <a:pt x="154" y="766"/>
                    <a:pt x="142" y="770"/>
                    <a:pt x="126" y="770"/>
                  </a:cubicBezTo>
                  <a:cubicBezTo>
                    <a:pt x="115" y="770"/>
                    <a:pt x="108" y="768"/>
                    <a:pt x="103" y="763"/>
                  </a:cubicBezTo>
                  <a:cubicBezTo>
                    <a:pt x="98" y="758"/>
                    <a:pt x="96" y="752"/>
                    <a:pt x="96" y="744"/>
                  </a:cubicBezTo>
                  <a:cubicBezTo>
                    <a:pt x="96" y="739"/>
                    <a:pt x="97" y="734"/>
                    <a:pt x="98" y="730"/>
                  </a:cubicBezTo>
                  <a:cubicBezTo>
                    <a:pt x="100" y="726"/>
                    <a:pt x="103" y="723"/>
                    <a:pt x="107" y="720"/>
                  </a:cubicBezTo>
                  <a:cubicBezTo>
                    <a:pt x="111" y="717"/>
                    <a:pt x="117" y="715"/>
                    <a:pt x="124" y="714"/>
                  </a:cubicBezTo>
                  <a:cubicBezTo>
                    <a:pt x="131" y="712"/>
                    <a:pt x="140" y="711"/>
                    <a:pt x="151" y="711"/>
                  </a:cubicBezTo>
                  <a:cubicBezTo>
                    <a:pt x="176" y="710"/>
                    <a:pt x="176" y="710"/>
                    <a:pt x="176" y="710"/>
                  </a:cubicBezTo>
                  <a:lnTo>
                    <a:pt x="176" y="727"/>
                  </a:lnTo>
                  <a:close/>
                  <a:moveTo>
                    <a:pt x="241" y="735"/>
                  </a:moveTo>
                  <a:cubicBezTo>
                    <a:pt x="241" y="755"/>
                    <a:pt x="245" y="769"/>
                    <a:pt x="253" y="779"/>
                  </a:cubicBezTo>
                  <a:cubicBezTo>
                    <a:pt x="261" y="788"/>
                    <a:pt x="274" y="793"/>
                    <a:pt x="291" y="793"/>
                  </a:cubicBezTo>
                  <a:cubicBezTo>
                    <a:pt x="302" y="793"/>
                    <a:pt x="311" y="791"/>
                    <a:pt x="320" y="786"/>
                  </a:cubicBezTo>
                  <a:cubicBezTo>
                    <a:pt x="329" y="782"/>
                    <a:pt x="337" y="774"/>
                    <a:pt x="345" y="764"/>
                  </a:cubicBezTo>
                  <a:cubicBezTo>
                    <a:pt x="345" y="788"/>
                    <a:pt x="345" y="788"/>
                    <a:pt x="345" y="788"/>
                  </a:cubicBezTo>
                  <a:cubicBezTo>
                    <a:pt x="371" y="788"/>
                    <a:pt x="371" y="788"/>
                    <a:pt x="371" y="788"/>
                  </a:cubicBezTo>
                  <a:cubicBezTo>
                    <a:pt x="371" y="631"/>
                    <a:pt x="371" y="631"/>
                    <a:pt x="371" y="631"/>
                  </a:cubicBezTo>
                  <a:cubicBezTo>
                    <a:pt x="345" y="631"/>
                    <a:pt x="345" y="631"/>
                    <a:pt x="345" y="631"/>
                  </a:cubicBezTo>
                  <a:cubicBezTo>
                    <a:pt x="345" y="724"/>
                    <a:pt x="345" y="724"/>
                    <a:pt x="345" y="724"/>
                  </a:cubicBezTo>
                  <a:cubicBezTo>
                    <a:pt x="345" y="732"/>
                    <a:pt x="344" y="739"/>
                    <a:pt x="341" y="744"/>
                  </a:cubicBezTo>
                  <a:cubicBezTo>
                    <a:pt x="338" y="748"/>
                    <a:pt x="334" y="753"/>
                    <a:pt x="329" y="758"/>
                  </a:cubicBezTo>
                  <a:cubicBezTo>
                    <a:pt x="320" y="766"/>
                    <a:pt x="309" y="770"/>
                    <a:pt x="297" y="770"/>
                  </a:cubicBezTo>
                  <a:cubicBezTo>
                    <a:pt x="287" y="770"/>
                    <a:pt x="279" y="767"/>
                    <a:pt x="274" y="761"/>
                  </a:cubicBezTo>
                  <a:cubicBezTo>
                    <a:pt x="269" y="755"/>
                    <a:pt x="267" y="745"/>
                    <a:pt x="267" y="730"/>
                  </a:cubicBezTo>
                  <a:cubicBezTo>
                    <a:pt x="267" y="631"/>
                    <a:pt x="267" y="631"/>
                    <a:pt x="267" y="631"/>
                  </a:cubicBezTo>
                  <a:cubicBezTo>
                    <a:pt x="241" y="631"/>
                    <a:pt x="241" y="631"/>
                    <a:pt x="241" y="631"/>
                  </a:cubicBezTo>
                  <a:lnTo>
                    <a:pt x="241" y="735"/>
                  </a:lnTo>
                  <a:close/>
                  <a:moveTo>
                    <a:pt x="425" y="737"/>
                  </a:moveTo>
                  <a:cubicBezTo>
                    <a:pt x="425" y="745"/>
                    <a:pt x="425" y="752"/>
                    <a:pt x="426" y="759"/>
                  </a:cubicBezTo>
                  <a:cubicBezTo>
                    <a:pt x="428" y="766"/>
                    <a:pt x="430" y="772"/>
                    <a:pt x="433" y="776"/>
                  </a:cubicBezTo>
                  <a:cubicBezTo>
                    <a:pt x="436" y="781"/>
                    <a:pt x="441" y="785"/>
                    <a:pt x="446" y="788"/>
                  </a:cubicBezTo>
                  <a:cubicBezTo>
                    <a:pt x="452" y="790"/>
                    <a:pt x="459" y="792"/>
                    <a:pt x="468" y="792"/>
                  </a:cubicBezTo>
                  <a:cubicBezTo>
                    <a:pt x="474" y="792"/>
                    <a:pt x="480" y="791"/>
                    <a:pt x="485" y="790"/>
                  </a:cubicBezTo>
                  <a:cubicBezTo>
                    <a:pt x="489" y="789"/>
                    <a:pt x="494" y="788"/>
                    <a:pt x="498" y="787"/>
                  </a:cubicBezTo>
                  <a:cubicBezTo>
                    <a:pt x="493" y="766"/>
                    <a:pt x="493" y="766"/>
                    <a:pt x="493" y="766"/>
                  </a:cubicBezTo>
                  <a:cubicBezTo>
                    <a:pt x="490" y="767"/>
                    <a:pt x="487" y="768"/>
                    <a:pt x="484" y="769"/>
                  </a:cubicBezTo>
                  <a:cubicBezTo>
                    <a:pt x="481" y="769"/>
                    <a:pt x="477" y="770"/>
                    <a:pt x="472" y="770"/>
                  </a:cubicBezTo>
                  <a:cubicBezTo>
                    <a:pt x="465" y="770"/>
                    <a:pt x="460" y="767"/>
                    <a:pt x="456" y="763"/>
                  </a:cubicBezTo>
                  <a:cubicBezTo>
                    <a:pt x="453" y="758"/>
                    <a:pt x="451" y="752"/>
                    <a:pt x="451" y="744"/>
                  </a:cubicBezTo>
                  <a:cubicBezTo>
                    <a:pt x="451" y="652"/>
                    <a:pt x="451" y="652"/>
                    <a:pt x="451" y="652"/>
                  </a:cubicBezTo>
                  <a:cubicBezTo>
                    <a:pt x="493" y="652"/>
                    <a:pt x="493" y="652"/>
                    <a:pt x="493" y="652"/>
                  </a:cubicBezTo>
                  <a:cubicBezTo>
                    <a:pt x="493" y="631"/>
                    <a:pt x="493" y="631"/>
                    <a:pt x="493" y="631"/>
                  </a:cubicBezTo>
                  <a:cubicBezTo>
                    <a:pt x="451" y="631"/>
                    <a:pt x="451" y="631"/>
                    <a:pt x="451" y="631"/>
                  </a:cubicBezTo>
                  <a:cubicBezTo>
                    <a:pt x="451" y="588"/>
                    <a:pt x="451" y="588"/>
                    <a:pt x="451" y="588"/>
                  </a:cubicBezTo>
                  <a:cubicBezTo>
                    <a:pt x="425" y="588"/>
                    <a:pt x="425" y="588"/>
                    <a:pt x="425" y="588"/>
                  </a:cubicBezTo>
                  <a:cubicBezTo>
                    <a:pt x="425" y="631"/>
                    <a:pt x="425" y="631"/>
                    <a:pt x="425" y="631"/>
                  </a:cubicBezTo>
                  <a:cubicBezTo>
                    <a:pt x="400" y="631"/>
                    <a:pt x="400" y="631"/>
                    <a:pt x="400" y="631"/>
                  </a:cubicBezTo>
                  <a:cubicBezTo>
                    <a:pt x="400" y="652"/>
                    <a:pt x="400" y="652"/>
                    <a:pt x="400" y="652"/>
                  </a:cubicBezTo>
                  <a:cubicBezTo>
                    <a:pt x="425" y="652"/>
                    <a:pt x="425" y="652"/>
                    <a:pt x="425" y="652"/>
                  </a:cubicBezTo>
                  <a:lnTo>
                    <a:pt x="425" y="737"/>
                  </a:lnTo>
                  <a:close/>
                  <a:moveTo>
                    <a:pt x="625" y="787"/>
                  </a:moveTo>
                  <a:cubicBezTo>
                    <a:pt x="635" y="783"/>
                    <a:pt x="643" y="778"/>
                    <a:pt x="650" y="770"/>
                  </a:cubicBezTo>
                  <a:cubicBezTo>
                    <a:pt x="656" y="763"/>
                    <a:pt x="661" y="754"/>
                    <a:pt x="665" y="744"/>
                  </a:cubicBezTo>
                  <a:cubicBezTo>
                    <a:pt x="668" y="734"/>
                    <a:pt x="670" y="722"/>
                    <a:pt x="670" y="709"/>
                  </a:cubicBezTo>
                  <a:cubicBezTo>
                    <a:pt x="670" y="696"/>
                    <a:pt x="668" y="685"/>
                    <a:pt x="665" y="675"/>
                  </a:cubicBezTo>
                  <a:cubicBezTo>
                    <a:pt x="661" y="665"/>
                    <a:pt x="656" y="656"/>
                    <a:pt x="650" y="649"/>
                  </a:cubicBezTo>
                  <a:cubicBezTo>
                    <a:pt x="643" y="642"/>
                    <a:pt x="635" y="636"/>
                    <a:pt x="626" y="632"/>
                  </a:cubicBezTo>
                  <a:cubicBezTo>
                    <a:pt x="617" y="628"/>
                    <a:pt x="606" y="626"/>
                    <a:pt x="594" y="626"/>
                  </a:cubicBezTo>
                  <a:cubicBezTo>
                    <a:pt x="583" y="626"/>
                    <a:pt x="572" y="628"/>
                    <a:pt x="563" y="632"/>
                  </a:cubicBezTo>
                  <a:cubicBezTo>
                    <a:pt x="553" y="636"/>
                    <a:pt x="545" y="642"/>
                    <a:pt x="539" y="649"/>
                  </a:cubicBezTo>
                  <a:cubicBezTo>
                    <a:pt x="532" y="656"/>
                    <a:pt x="527" y="665"/>
                    <a:pt x="523" y="676"/>
                  </a:cubicBezTo>
                  <a:cubicBezTo>
                    <a:pt x="520" y="686"/>
                    <a:pt x="518" y="697"/>
                    <a:pt x="518" y="710"/>
                  </a:cubicBezTo>
                  <a:cubicBezTo>
                    <a:pt x="518" y="723"/>
                    <a:pt x="520" y="735"/>
                    <a:pt x="523" y="745"/>
                  </a:cubicBezTo>
                  <a:cubicBezTo>
                    <a:pt x="526" y="755"/>
                    <a:pt x="531" y="764"/>
                    <a:pt x="538" y="771"/>
                  </a:cubicBezTo>
                  <a:cubicBezTo>
                    <a:pt x="544" y="778"/>
                    <a:pt x="552" y="784"/>
                    <a:pt x="562" y="787"/>
                  </a:cubicBezTo>
                  <a:cubicBezTo>
                    <a:pt x="571" y="791"/>
                    <a:pt x="581" y="793"/>
                    <a:pt x="593" y="793"/>
                  </a:cubicBezTo>
                  <a:cubicBezTo>
                    <a:pt x="605" y="793"/>
                    <a:pt x="616" y="791"/>
                    <a:pt x="625" y="787"/>
                  </a:cubicBezTo>
                  <a:close/>
                  <a:moveTo>
                    <a:pt x="572" y="767"/>
                  </a:moveTo>
                  <a:cubicBezTo>
                    <a:pt x="566" y="764"/>
                    <a:pt x="561" y="759"/>
                    <a:pt x="557" y="754"/>
                  </a:cubicBezTo>
                  <a:cubicBezTo>
                    <a:pt x="553" y="749"/>
                    <a:pt x="551" y="742"/>
                    <a:pt x="549" y="735"/>
                  </a:cubicBezTo>
                  <a:cubicBezTo>
                    <a:pt x="547" y="727"/>
                    <a:pt x="546" y="719"/>
                    <a:pt x="546" y="710"/>
                  </a:cubicBezTo>
                  <a:cubicBezTo>
                    <a:pt x="546" y="701"/>
                    <a:pt x="547" y="692"/>
                    <a:pt x="549" y="685"/>
                  </a:cubicBezTo>
                  <a:cubicBezTo>
                    <a:pt x="551" y="677"/>
                    <a:pt x="553" y="671"/>
                    <a:pt x="557" y="665"/>
                  </a:cubicBezTo>
                  <a:cubicBezTo>
                    <a:pt x="561" y="660"/>
                    <a:pt x="566" y="656"/>
                    <a:pt x="572" y="653"/>
                  </a:cubicBezTo>
                  <a:cubicBezTo>
                    <a:pt x="578" y="650"/>
                    <a:pt x="585" y="648"/>
                    <a:pt x="594" y="648"/>
                  </a:cubicBezTo>
                  <a:cubicBezTo>
                    <a:pt x="602" y="648"/>
                    <a:pt x="609" y="650"/>
                    <a:pt x="615" y="653"/>
                  </a:cubicBezTo>
                  <a:cubicBezTo>
                    <a:pt x="622" y="656"/>
                    <a:pt x="627" y="660"/>
                    <a:pt x="630" y="665"/>
                  </a:cubicBezTo>
                  <a:cubicBezTo>
                    <a:pt x="634" y="671"/>
                    <a:pt x="637" y="677"/>
                    <a:pt x="639" y="685"/>
                  </a:cubicBezTo>
                  <a:cubicBezTo>
                    <a:pt x="641" y="692"/>
                    <a:pt x="642" y="700"/>
                    <a:pt x="642" y="709"/>
                  </a:cubicBezTo>
                  <a:cubicBezTo>
                    <a:pt x="642" y="718"/>
                    <a:pt x="641" y="727"/>
                    <a:pt x="639" y="734"/>
                  </a:cubicBezTo>
                  <a:cubicBezTo>
                    <a:pt x="637" y="742"/>
                    <a:pt x="634" y="749"/>
                    <a:pt x="630" y="754"/>
                  </a:cubicBezTo>
                  <a:cubicBezTo>
                    <a:pt x="627" y="759"/>
                    <a:pt x="622" y="764"/>
                    <a:pt x="615" y="767"/>
                  </a:cubicBezTo>
                  <a:cubicBezTo>
                    <a:pt x="609" y="770"/>
                    <a:pt x="602" y="771"/>
                    <a:pt x="594" y="771"/>
                  </a:cubicBezTo>
                  <a:cubicBezTo>
                    <a:pt x="585" y="771"/>
                    <a:pt x="578" y="770"/>
                    <a:pt x="572" y="767"/>
                  </a:cubicBezTo>
                  <a:close/>
                  <a:moveTo>
                    <a:pt x="707" y="788"/>
                  </a:moveTo>
                  <a:cubicBezTo>
                    <a:pt x="734" y="788"/>
                    <a:pt x="734" y="788"/>
                    <a:pt x="734" y="788"/>
                  </a:cubicBezTo>
                  <a:cubicBezTo>
                    <a:pt x="734" y="695"/>
                    <a:pt x="734" y="695"/>
                    <a:pt x="734" y="695"/>
                  </a:cubicBezTo>
                  <a:cubicBezTo>
                    <a:pt x="734" y="686"/>
                    <a:pt x="735" y="679"/>
                    <a:pt x="739" y="674"/>
                  </a:cubicBezTo>
                  <a:cubicBezTo>
                    <a:pt x="742" y="669"/>
                    <a:pt x="745" y="665"/>
                    <a:pt x="748" y="662"/>
                  </a:cubicBezTo>
                  <a:cubicBezTo>
                    <a:pt x="758" y="653"/>
                    <a:pt x="767" y="649"/>
                    <a:pt x="778" y="649"/>
                  </a:cubicBezTo>
                  <a:cubicBezTo>
                    <a:pt x="787" y="649"/>
                    <a:pt x="793" y="652"/>
                    <a:pt x="798" y="657"/>
                  </a:cubicBezTo>
                  <a:cubicBezTo>
                    <a:pt x="803" y="663"/>
                    <a:pt x="805" y="672"/>
                    <a:pt x="805" y="686"/>
                  </a:cubicBezTo>
                  <a:cubicBezTo>
                    <a:pt x="805" y="788"/>
                    <a:pt x="805" y="788"/>
                    <a:pt x="805" y="788"/>
                  </a:cubicBezTo>
                  <a:cubicBezTo>
                    <a:pt x="832" y="788"/>
                    <a:pt x="832" y="788"/>
                    <a:pt x="832" y="788"/>
                  </a:cubicBezTo>
                  <a:cubicBezTo>
                    <a:pt x="832" y="689"/>
                    <a:pt x="832" y="689"/>
                    <a:pt x="832" y="689"/>
                  </a:cubicBezTo>
                  <a:cubicBezTo>
                    <a:pt x="832" y="683"/>
                    <a:pt x="833" y="677"/>
                    <a:pt x="836" y="673"/>
                  </a:cubicBezTo>
                  <a:cubicBezTo>
                    <a:pt x="838" y="668"/>
                    <a:pt x="842" y="664"/>
                    <a:pt x="846" y="660"/>
                  </a:cubicBezTo>
                  <a:cubicBezTo>
                    <a:pt x="851" y="656"/>
                    <a:pt x="855" y="653"/>
                    <a:pt x="861" y="652"/>
                  </a:cubicBezTo>
                  <a:cubicBezTo>
                    <a:pt x="866" y="650"/>
                    <a:pt x="870" y="649"/>
                    <a:pt x="875" y="649"/>
                  </a:cubicBezTo>
                  <a:cubicBezTo>
                    <a:pt x="880" y="649"/>
                    <a:pt x="884" y="650"/>
                    <a:pt x="887" y="651"/>
                  </a:cubicBezTo>
                  <a:cubicBezTo>
                    <a:pt x="890" y="652"/>
                    <a:pt x="893" y="654"/>
                    <a:pt x="896" y="657"/>
                  </a:cubicBezTo>
                  <a:cubicBezTo>
                    <a:pt x="898" y="659"/>
                    <a:pt x="900" y="663"/>
                    <a:pt x="901" y="668"/>
                  </a:cubicBezTo>
                  <a:cubicBezTo>
                    <a:pt x="902" y="673"/>
                    <a:pt x="903" y="679"/>
                    <a:pt x="903" y="686"/>
                  </a:cubicBezTo>
                  <a:cubicBezTo>
                    <a:pt x="903" y="788"/>
                    <a:pt x="903" y="788"/>
                    <a:pt x="903" y="788"/>
                  </a:cubicBezTo>
                  <a:cubicBezTo>
                    <a:pt x="929" y="788"/>
                    <a:pt x="929" y="788"/>
                    <a:pt x="929" y="788"/>
                  </a:cubicBezTo>
                  <a:cubicBezTo>
                    <a:pt x="929" y="680"/>
                    <a:pt x="929" y="680"/>
                    <a:pt x="929" y="680"/>
                  </a:cubicBezTo>
                  <a:cubicBezTo>
                    <a:pt x="929" y="661"/>
                    <a:pt x="925" y="647"/>
                    <a:pt x="917" y="639"/>
                  </a:cubicBezTo>
                  <a:cubicBezTo>
                    <a:pt x="908" y="631"/>
                    <a:pt x="896" y="626"/>
                    <a:pt x="881" y="626"/>
                  </a:cubicBezTo>
                  <a:cubicBezTo>
                    <a:pt x="871" y="626"/>
                    <a:pt x="861" y="629"/>
                    <a:pt x="852" y="634"/>
                  </a:cubicBezTo>
                  <a:cubicBezTo>
                    <a:pt x="843" y="639"/>
                    <a:pt x="835" y="646"/>
                    <a:pt x="827" y="656"/>
                  </a:cubicBezTo>
                  <a:cubicBezTo>
                    <a:pt x="824" y="646"/>
                    <a:pt x="819" y="639"/>
                    <a:pt x="811" y="634"/>
                  </a:cubicBezTo>
                  <a:cubicBezTo>
                    <a:pt x="804" y="629"/>
                    <a:pt x="795" y="626"/>
                    <a:pt x="783" y="626"/>
                  </a:cubicBezTo>
                  <a:cubicBezTo>
                    <a:pt x="774" y="626"/>
                    <a:pt x="765" y="629"/>
                    <a:pt x="757" y="634"/>
                  </a:cubicBezTo>
                  <a:cubicBezTo>
                    <a:pt x="748" y="638"/>
                    <a:pt x="741" y="646"/>
                    <a:pt x="734" y="655"/>
                  </a:cubicBezTo>
                  <a:cubicBezTo>
                    <a:pt x="734" y="631"/>
                    <a:pt x="734" y="631"/>
                    <a:pt x="734" y="631"/>
                  </a:cubicBezTo>
                  <a:cubicBezTo>
                    <a:pt x="707" y="631"/>
                    <a:pt x="707" y="631"/>
                    <a:pt x="707" y="631"/>
                  </a:cubicBezTo>
                  <a:lnTo>
                    <a:pt x="707" y="788"/>
                  </a:lnTo>
                  <a:close/>
                  <a:moveTo>
                    <a:pt x="1073" y="787"/>
                  </a:moveTo>
                  <a:cubicBezTo>
                    <a:pt x="1083" y="783"/>
                    <a:pt x="1091" y="778"/>
                    <a:pt x="1097" y="770"/>
                  </a:cubicBezTo>
                  <a:cubicBezTo>
                    <a:pt x="1104" y="763"/>
                    <a:pt x="1109" y="754"/>
                    <a:pt x="1113" y="744"/>
                  </a:cubicBezTo>
                  <a:cubicBezTo>
                    <a:pt x="1116" y="734"/>
                    <a:pt x="1118" y="722"/>
                    <a:pt x="1118" y="709"/>
                  </a:cubicBezTo>
                  <a:cubicBezTo>
                    <a:pt x="1118" y="696"/>
                    <a:pt x="1116" y="685"/>
                    <a:pt x="1113" y="675"/>
                  </a:cubicBezTo>
                  <a:cubicBezTo>
                    <a:pt x="1109" y="665"/>
                    <a:pt x="1104" y="656"/>
                    <a:pt x="1098" y="649"/>
                  </a:cubicBezTo>
                  <a:cubicBezTo>
                    <a:pt x="1091" y="642"/>
                    <a:pt x="1083" y="636"/>
                    <a:pt x="1074" y="632"/>
                  </a:cubicBezTo>
                  <a:cubicBezTo>
                    <a:pt x="1065" y="628"/>
                    <a:pt x="1054" y="626"/>
                    <a:pt x="1042" y="626"/>
                  </a:cubicBezTo>
                  <a:cubicBezTo>
                    <a:pt x="1031" y="626"/>
                    <a:pt x="1020" y="628"/>
                    <a:pt x="1011" y="632"/>
                  </a:cubicBezTo>
                  <a:cubicBezTo>
                    <a:pt x="1001" y="636"/>
                    <a:pt x="993" y="642"/>
                    <a:pt x="987" y="649"/>
                  </a:cubicBezTo>
                  <a:cubicBezTo>
                    <a:pt x="980" y="656"/>
                    <a:pt x="975" y="665"/>
                    <a:pt x="971" y="676"/>
                  </a:cubicBezTo>
                  <a:cubicBezTo>
                    <a:pt x="968" y="686"/>
                    <a:pt x="966" y="697"/>
                    <a:pt x="966" y="710"/>
                  </a:cubicBezTo>
                  <a:cubicBezTo>
                    <a:pt x="966" y="723"/>
                    <a:pt x="967" y="735"/>
                    <a:pt x="971" y="745"/>
                  </a:cubicBezTo>
                  <a:cubicBezTo>
                    <a:pt x="974" y="755"/>
                    <a:pt x="979" y="764"/>
                    <a:pt x="986" y="771"/>
                  </a:cubicBezTo>
                  <a:cubicBezTo>
                    <a:pt x="992" y="778"/>
                    <a:pt x="1000" y="784"/>
                    <a:pt x="1009" y="787"/>
                  </a:cubicBezTo>
                  <a:cubicBezTo>
                    <a:pt x="1019" y="791"/>
                    <a:pt x="1029" y="793"/>
                    <a:pt x="1041" y="793"/>
                  </a:cubicBezTo>
                  <a:cubicBezTo>
                    <a:pt x="1053" y="793"/>
                    <a:pt x="1064" y="791"/>
                    <a:pt x="1073" y="787"/>
                  </a:cubicBezTo>
                  <a:close/>
                  <a:moveTo>
                    <a:pt x="1020" y="767"/>
                  </a:moveTo>
                  <a:cubicBezTo>
                    <a:pt x="1014" y="764"/>
                    <a:pt x="1009" y="759"/>
                    <a:pt x="1005" y="754"/>
                  </a:cubicBezTo>
                  <a:cubicBezTo>
                    <a:pt x="1001" y="749"/>
                    <a:pt x="998" y="742"/>
                    <a:pt x="997" y="735"/>
                  </a:cubicBezTo>
                  <a:cubicBezTo>
                    <a:pt x="995" y="727"/>
                    <a:pt x="994" y="719"/>
                    <a:pt x="994" y="710"/>
                  </a:cubicBezTo>
                  <a:cubicBezTo>
                    <a:pt x="994" y="701"/>
                    <a:pt x="995" y="692"/>
                    <a:pt x="997" y="685"/>
                  </a:cubicBezTo>
                  <a:cubicBezTo>
                    <a:pt x="998" y="677"/>
                    <a:pt x="1001" y="671"/>
                    <a:pt x="1005" y="665"/>
                  </a:cubicBezTo>
                  <a:cubicBezTo>
                    <a:pt x="1009" y="660"/>
                    <a:pt x="1014" y="656"/>
                    <a:pt x="1020" y="653"/>
                  </a:cubicBezTo>
                  <a:cubicBezTo>
                    <a:pt x="1026" y="650"/>
                    <a:pt x="1033" y="648"/>
                    <a:pt x="1042" y="648"/>
                  </a:cubicBezTo>
                  <a:cubicBezTo>
                    <a:pt x="1050" y="648"/>
                    <a:pt x="1057" y="650"/>
                    <a:pt x="1063" y="653"/>
                  </a:cubicBezTo>
                  <a:cubicBezTo>
                    <a:pt x="1069" y="656"/>
                    <a:pt x="1074" y="660"/>
                    <a:pt x="1078" y="665"/>
                  </a:cubicBezTo>
                  <a:cubicBezTo>
                    <a:pt x="1082" y="671"/>
                    <a:pt x="1085" y="677"/>
                    <a:pt x="1087" y="685"/>
                  </a:cubicBezTo>
                  <a:cubicBezTo>
                    <a:pt x="1089" y="692"/>
                    <a:pt x="1090" y="700"/>
                    <a:pt x="1090" y="709"/>
                  </a:cubicBezTo>
                  <a:cubicBezTo>
                    <a:pt x="1090" y="718"/>
                    <a:pt x="1089" y="727"/>
                    <a:pt x="1087" y="734"/>
                  </a:cubicBezTo>
                  <a:cubicBezTo>
                    <a:pt x="1085" y="742"/>
                    <a:pt x="1082" y="749"/>
                    <a:pt x="1078" y="754"/>
                  </a:cubicBezTo>
                  <a:cubicBezTo>
                    <a:pt x="1074" y="759"/>
                    <a:pt x="1069" y="764"/>
                    <a:pt x="1063" y="767"/>
                  </a:cubicBezTo>
                  <a:cubicBezTo>
                    <a:pt x="1057" y="770"/>
                    <a:pt x="1050" y="771"/>
                    <a:pt x="1042" y="771"/>
                  </a:cubicBezTo>
                  <a:cubicBezTo>
                    <a:pt x="1033" y="771"/>
                    <a:pt x="1026" y="770"/>
                    <a:pt x="1020" y="767"/>
                  </a:cubicBezTo>
                  <a:close/>
                  <a:moveTo>
                    <a:pt x="1164" y="737"/>
                  </a:moveTo>
                  <a:cubicBezTo>
                    <a:pt x="1164" y="745"/>
                    <a:pt x="1165" y="752"/>
                    <a:pt x="1166" y="759"/>
                  </a:cubicBezTo>
                  <a:cubicBezTo>
                    <a:pt x="1167" y="766"/>
                    <a:pt x="1169" y="772"/>
                    <a:pt x="1173" y="776"/>
                  </a:cubicBezTo>
                  <a:cubicBezTo>
                    <a:pt x="1176" y="781"/>
                    <a:pt x="1180" y="785"/>
                    <a:pt x="1186" y="788"/>
                  </a:cubicBezTo>
                  <a:cubicBezTo>
                    <a:pt x="1191" y="790"/>
                    <a:pt x="1198" y="792"/>
                    <a:pt x="1207" y="792"/>
                  </a:cubicBezTo>
                  <a:cubicBezTo>
                    <a:pt x="1214" y="792"/>
                    <a:pt x="1219" y="791"/>
                    <a:pt x="1224" y="790"/>
                  </a:cubicBezTo>
                  <a:cubicBezTo>
                    <a:pt x="1229" y="789"/>
                    <a:pt x="1233" y="788"/>
                    <a:pt x="1237" y="787"/>
                  </a:cubicBezTo>
                  <a:cubicBezTo>
                    <a:pt x="1233" y="766"/>
                    <a:pt x="1233" y="766"/>
                    <a:pt x="1233" y="766"/>
                  </a:cubicBezTo>
                  <a:cubicBezTo>
                    <a:pt x="1230" y="767"/>
                    <a:pt x="1227" y="768"/>
                    <a:pt x="1224" y="769"/>
                  </a:cubicBezTo>
                  <a:cubicBezTo>
                    <a:pt x="1220" y="769"/>
                    <a:pt x="1216" y="770"/>
                    <a:pt x="1212" y="770"/>
                  </a:cubicBezTo>
                  <a:cubicBezTo>
                    <a:pt x="1205" y="770"/>
                    <a:pt x="1199" y="767"/>
                    <a:pt x="1196" y="763"/>
                  </a:cubicBezTo>
                  <a:cubicBezTo>
                    <a:pt x="1193" y="758"/>
                    <a:pt x="1191" y="752"/>
                    <a:pt x="1191" y="744"/>
                  </a:cubicBezTo>
                  <a:cubicBezTo>
                    <a:pt x="1191" y="652"/>
                    <a:pt x="1191" y="652"/>
                    <a:pt x="1191" y="652"/>
                  </a:cubicBezTo>
                  <a:cubicBezTo>
                    <a:pt x="1232" y="652"/>
                    <a:pt x="1232" y="652"/>
                    <a:pt x="1232" y="652"/>
                  </a:cubicBezTo>
                  <a:cubicBezTo>
                    <a:pt x="1232" y="631"/>
                    <a:pt x="1232" y="631"/>
                    <a:pt x="1232" y="631"/>
                  </a:cubicBezTo>
                  <a:cubicBezTo>
                    <a:pt x="1191" y="631"/>
                    <a:pt x="1191" y="631"/>
                    <a:pt x="1191" y="631"/>
                  </a:cubicBezTo>
                  <a:cubicBezTo>
                    <a:pt x="1191" y="588"/>
                    <a:pt x="1191" y="588"/>
                    <a:pt x="1191" y="588"/>
                  </a:cubicBezTo>
                  <a:cubicBezTo>
                    <a:pt x="1164" y="588"/>
                    <a:pt x="1164" y="588"/>
                    <a:pt x="1164" y="588"/>
                  </a:cubicBezTo>
                  <a:cubicBezTo>
                    <a:pt x="1164" y="631"/>
                    <a:pt x="1164" y="631"/>
                    <a:pt x="1164" y="631"/>
                  </a:cubicBezTo>
                  <a:cubicBezTo>
                    <a:pt x="1140" y="631"/>
                    <a:pt x="1140" y="631"/>
                    <a:pt x="1140" y="631"/>
                  </a:cubicBezTo>
                  <a:cubicBezTo>
                    <a:pt x="1140" y="652"/>
                    <a:pt x="1140" y="652"/>
                    <a:pt x="1140" y="652"/>
                  </a:cubicBezTo>
                  <a:cubicBezTo>
                    <a:pt x="1164" y="652"/>
                    <a:pt x="1164" y="652"/>
                    <a:pt x="1164" y="652"/>
                  </a:cubicBezTo>
                  <a:lnTo>
                    <a:pt x="1164" y="737"/>
                  </a:lnTo>
                  <a:close/>
                  <a:moveTo>
                    <a:pt x="1270" y="602"/>
                  </a:moveTo>
                  <a:cubicBezTo>
                    <a:pt x="1298" y="602"/>
                    <a:pt x="1298" y="602"/>
                    <a:pt x="1298" y="602"/>
                  </a:cubicBezTo>
                  <a:cubicBezTo>
                    <a:pt x="1298" y="571"/>
                    <a:pt x="1298" y="571"/>
                    <a:pt x="1298" y="571"/>
                  </a:cubicBezTo>
                  <a:cubicBezTo>
                    <a:pt x="1270" y="571"/>
                    <a:pt x="1270" y="571"/>
                    <a:pt x="1270" y="571"/>
                  </a:cubicBezTo>
                  <a:lnTo>
                    <a:pt x="1270" y="602"/>
                  </a:lnTo>
                  <a:close/>
                  <a:moveTo>
                    <a:pt x="1270" y="788"/>
                  </a:moveTo>
                  <a:cubicBezTo>
                    <a:pt x="1297" y="788"/>
                    <a:pt x="1297" y="788"/>
                    <a:pt x="1297" y="788"/>
                  </a:cubicBezTo>
                  <a:cubicBezTo>
                    <a:pt x="1297" y="631"/>
                    <a:pt x="1297" y="631"/>
                    <a:pt x="1297" y="631"/>
                  </a:cubicBezTo>
                  <a:cubicBezTo>
                    <a:pt x="1270" y="631"/>
                    <a:pt x="1270" y="631"/>
                    <a:pt x="1270" y="631"/>
                  </a:cubicBezTo>
                  <a:lnTo>
                    <a:pt x="1270" y="788"/>
                  </a:lnTo>
                  <a:close/>
                  <a:moveTo>
                    <a:pt x="1386" y="788"/>
                  </a:moveTo>
                  <a:cubicBezTo>
                    <a:pt x="1414" y="788"/>
                    <a:pt x="1414" y="788"/>
                    <a:pt x="1414" y="788"/>
                  </a:cubicBezTo>
                  <a:cubicBezTo>
                    <a:pt x="1477" y="631"/>
                    <a:pt x="1477" y="631"/>
                    <a:pt x="1477" y="631"/>
                  </a:cubicBezTo>
                  <a:cubicBezTo>
                    <a:pt x="1448" y="631"/>
                    <a:pt x="1448" y="631"/>
                    <a:pt x="1448" y="631"/>
                  </a:cubicBezTo>
                  <a:cubicBezTo>
                    <a:pt x="1401" y="759"/>
                    <a:pt x="1401" y="759"/>
                    <a:pt x="1401" y="759"/>
                  </a:cubicBezTo>
                  <a:cubicBezTo>
                    <a:pt x="1354" y="631"/>
                    <a:pt x="1354" y="631"/>
                    <a:pt x="1354" y="631"/>
                  </a:cubicBezTo>
                  <a:cubicBezTo>
                    <a:pt x="1323" y="631"/>
                    <a:pt x="1323" y="631"/>
                    <a:pt x="1323" y="631"/>
                  </a:cubicBezTo>
                  <a:lnTo>
                    <a:pt x="1386" y="788"/>
                  </a:lnTo>
                  <a:close/>
                  <a:moveTo>
                    <a:pt x="1598" y="744"/>
                  </a:moveTo>
                  <a:cubicBezTo>
                    <a:pt x="1596" y="753"/>
                    <a:pt x="1592" y="760"/>
                    <a:pt x="1586" y="764"/>
                  </a:cubicBezTo>
                  <a:cubicBezTo>
                    <a:pt x="1580" y="769"/>
                    <a:pt x="1570" y="772"/>
                    <a:pt x="1557" y="772"/>
                  </a:cubicBezTo>
                  <a:cubicBezTo>
                    <a:pt x="1549" y="772"/>
                    <a:pt x="1543" y="771"/>
                    <a:pt x="1537" y="768"/>
                  </a:cubicBezTo>
                  <a:cubicBezTo>
                    <a:pt x="1531" y="765"/>
                    <a:pt x="1526" y="761"/>
                    <a:pt x="1522" y="756"/>
                  </a:cubicBezTo>
                  <a:cubicBezTo>
                    <a:pt x="1518" y="751"/>
                    <a:pt x="1515" y="745"/>
                    <a:pt x="1513" y="738"/>
                  </a:cubicBezTo>
                  <a:cubicBezTo>
                    <a:pt x="1511" y="732"/>
                    <a:pt x="1510" y="724"/>
                    <a:pt x="1510" y="716"/>
                  </a:cubicBezTo>
                  <a:cubicBezTo>
                    <a:pt x="1626" y="716"/>
                    <a:pt x="1626" y="716"/>
                    <a:pt x="1626" y="716"/>
                  </a:cubicBezTo>
                  <a:cubicBezTo>
                    <a:pt x="1626" y="703"/>
                    <a:pt x="1626" y="703"/>
                    <a:pt x="1626" y="703"/>
                  </a:cubicBezTo>
                  <a:cubicBezTo>
                    <a:pt x="1626" y="692"/>
                    <a:pt x="1625" y="682"/>
                    <a:pt x="1622" y="672"/>
                  </a:cubicBezTo>
                  <a:cubicBezTo>
                    <a:pt x="1619" y="663"/>
                    <a:pt x="1615" y="655"/>
                    <a:pt x="1610" y="648"/>
                  </a:cubicBezTo>
                  <a:cubicBezTo>
                    <a:pt x="1604" y="641"/>
                    <a:pt x="1597" y="636"/>
                    <a:pt x="1588" y="632"/>
                  </a:cubicBezTo>
                  <a:cubicBezTo>
                    <a:pt x="1580" y="628"/>
                    <a:pt x="1569" y="626"/>
                    <a:pt x="1557" y="626"/>
                  </a:cubicBezTo>
                  <a:cubicBezTo>
                    <a:pt x="1546" y="626"/>
                    <a:pt x="1536" y="628"/>
                    <a:pt x="1527" y="632"/>
                  </a:cubicBezTo>
                  <a:cubicBezTo>
                    <a:pt x="1518" y="636"/>
                    <a:pt x="1510" y="641"/>
                    <a:pt x="1504" y="648"/>
                  </a:cubicBezTo>
                  <a:cubicBezTo>
                    <a:pt x="1497" y="655"/>
                    <a:pt x="1492" y="664"/>
                    <a:pt x="1488" y="675"/>
                  </a:cubicBezTo>
                  <a:cubicBezTo>
                    <a:pt x="1485" y="685"/>
                    <a:pt x="1483" y="697"/>
                    <a:pt x="1483" y="711"/>
                  </a:cubicBezTo>
                  <a:cubicBezTo>
                    <a:pt x="1483" y="737"/>
                    <a:pt x="1489" y="757"/>
                    <a:pt x="1502" y="771"/>
                  </a:cubicBezTo>
                  <a:cubicBezTo>
                    <a:pt x="1515" y="786"/>
                    <a:pt x="1533" y="793"/>
                    <a:pt x="1557" y="793"/>
                  </a:cubicBezTo>
                  <a:cubicBezTo>
                    <a:pt x="1577" y="793"/>
                    <a:pt x="1593" y="789"/>
                    <a:pt x="1604" y="780"/>
                  </a:cubicBezTo>
                  <a:cubicBezTo>
                    <a:pt x="1614" y="771"/>
                    <a:pt x="1621" y="759"/>
                    <a:pt x="1624" y="744"/>
                  </a:cubicBezTo>
                  <a:lnTo>
                    <a:pt x="1598" y="744"/>
                  </a:lnTo>
                  <a:close/>
                  <a:moveTo>
                    <a:pt x="1510" y="697"/>
                  </a:moveTo>
                  <a:cubicBezTo>
                    <a:pt x="1512" y="680"/>
                    <a:pt x="1516" y="668"/>
                    <a:pt x="1524" y="659"/>
                  </a:cubicBezTo>
                  <a:cubicBezTo>
                    <a:pt x="1532" y="651"/>
                    <a:pt x="1543" y="647"/>
                    <a:pt x="1557" y="647"/>
                  </a:cubicBezTo>
                  <a:cubicBezTo>
                    <a:pt x="1564" y="647"/>
                    <a:pt x="1571" y="648"/>
                    <a:pt x="1576" y="650"/>
                  </a:cubicBezTo>
                  <a:cubicBezTo>
                    <a:pt x="1582" y="653"/>
                    <a:pt x="1586" y="656"/>
                    <a:pt x="1590" y="661"/>
                  </a:cubicBezTo>
                  <a:cubicBezTo>
                    <a:pt x="1593" y="665"/>
                    <a:pt x="1596" y="670"/>
                    <a:pt x="1597" y="676"/>
                  </a:cubicBezTo>
                  <a:cubicBezTo>
                    <a:pt x="1599" y="682"/>
                    <a:pt x="1600" y="689"/>
                    <a:pt x="1600" y="697"/>
                  </a:cubicBezTo>
                  <a:lnTo>
                    <a:pt x="1510" y="697"/>
                  </a:lnTo>
                  <a:close/>
                  <a:moveTo>
                    <a:pt x="115" y="1091"/>
                  </a:moveTo>
                  <a:cubicBezTo>
                    <a:pt x="113" y="1099"/>
                    <a:pt x="109" y="1106"/>
                    <a:pt x="103" y="1111"/>
                  </a:cubicBezTo>
                  <a:cubicBezTo>
                    <a:pt x="97" y="1116"/>
                    <a:pt x="87" y="1118"/>
                    <a:pt x="74" y="1118"/>
                  </a:cubicBezTo>
                  <a:cubicBezTo>
                    <a:pt x="66" y="1118"/>
                    <a:pt x="60" y="1117"/>
                    <a:pt x="54" y="1114"/>
                  </a:cubicBezTo>
                  <a:cubicBezTo>
                    <a:pt x="48" y="1111"/>
                    <a:pt x="43" y="1107"/>
                    <a:pt x="39" y="1102"/>
                  </a:cubicBezTo>
                  <a:cubicBezTo>
                    <a:pt x="35" y="1097"/>
                    <a:pt x="32" y="1092"/>
                    <a:pt x="30" y="1085"/>
                  </a:cubicBezTo>
                  <a:cubicBezTo>
                    <a:pt x="28" y="1078"/>
                    <a:pt x="27" y="1071"/>
                    <a:pt x="27" y="1063"/>
                  </a:cubicBezTo>
                  <a:cubicBezTo>
                    <a:pt x="143" y="1063"/>
                    <a:pt x="143" y="1063"/>
                    <a:pt x="143" y="1063"/>
                  </a:cubicBezTo>
                  <a:cubicBezTo>
                    <a:pt x="143" y="1049"/>
                    <a:pt x="143" y="1049"/>
                    <a:pt x="143" y="1049"/>
                  </a:cubicBezTo>
                  <a:cubicBezTo>
                    <a:pt x="143" y="1038"/>
                    <a:pt x="142" y="1028"/>
                    <a:pt x="139" y="1019"/>
                  </a:cubicBezTo>
                  <a:cubicBezTo>
                    <a:pt x="137" y="1009"/>
                    <a:pt x="132" y="1001"/>
                    <a:pt x="127" y="994"/>
                  </a:cubicBezTo>
                  <a:cubicBezTo>
                    <a:pt x="121" y="988"/>
                    <a:pt x="114" y="982"/>
                    <a:pt x="105" y="979"/>
                  </a:cubicBezTo>
                  <a:cubicBezTo>
                    <a:pt x="97" y="975"/>
                    <a:pt x="86" y="973"/>
                    <a:pt x="74" y="973"/>
                  </a:cubicBezTo>
                  <a:cubicBezTo>
                    <a:pt x="63" y="973"/>
                    <a:pt x="53" y="975"/>
                    <a:pt x="44" y="978"/>
                  </a:cubicBezTo>
                  <a:cubicBezTo>
                    <a:pt x="35" y="982"/>
                    <a:pt x="27" y="988"/>
                    <a:pt x="21" y="995"/>
                  </a:cubicBezTo>
                  <a:cubicBezTo>
                    <a:pt x="14" y="1002"/>
                    <a:pt x="9" y="1011"/>
                    <a:pt x="5" y="1021"/>
                  </a:cubicBezTo>
                  <a:cubicBezTo>
                    <a:pt x="2" y="1032"/>
                    <a:pt x="0" y="1044"/>
                    <a:pt x="0" y="1057"/>
                  </a:cubicBezTo>
                  <a:cubicBezTo>
                    <a:pt x="0" y="1083"/>
                    <a:pt x="6" y="1103"/>
                    <a:pt x="19" y="1118"/>
                  </a:cubicBezTo>
                  <a:cubicBezTo>
                    <a:pt x="32" y="1132"/>
                    <a:pt x="50" y="1140"/>
                    <a:pt x="74" y="1140"/>
                  </a:cubicBezTo>
                  <a:cubicBezTo>
                    <a:pt x="94" y="1140"/>
                    <a:pt x="110" y="1135"/>
                    <a:pt x="121" y="1126"/>
                  </a:cubicBezTo>
                  <a:cubicBezTo>
                    <a:pt x="132" y="1118"/>
                    <a:pt x="138" y="1106"/>
                    <a:pt x="141" y="1091"/>
                  </a:cubicBezTo>
                  <a:lnTo>
                    <a:pt x="115" y="1091"/>
                  </a:lnTo>
                  <a:close/>
                  <a:moveTo>
                    <a:pt x="27" y="1043"/>
                  </a:moveTo>
                  <a:cubicBezTo>
                    <a:pt x="29" y="1027"/>
                    <a:pt x="33" y="1014"/>
                    <a:pt x="41" y="1006"/>
                  </a:cubicBezTo>
                  <a:cubicBezTo>
                    <a:pt x="49" y="997"/>
                    <a:pt x="60" y="993"/>
                    <a:pt x="74" y="993"/>
                  </a:cubicBezTo>
                  <a:cubicBezTo>
                    <a:pt x="82" y="993"/>
                    <a:pt x="88" y="994"/>
                    <a:pt x="94" y="997"/>
                  </a:cubicBezTo>
                  <a:cubicBezTo>
                    <a:pt x="99" y="999"/>
                    <a:pt x="104" y="1003"/>
                    <a:pt x="107" y="1007"/>
                  </a:cubicBezTo>
                  <a:cubicBezTo>
                    <a:pt x="110" y="1011"/>
                    <a:pt x="113" y="1016"/>
                    <a:pt x="115" y="1023"/>
                  </a:cubicBezTo>
                  <a:cubicBezTo>
                    <a:pt x="116" y="1029"/>
                    <a:pt x="117" y="1035"/>
                    <a:pt x="117" y="1043"/>
                  </a:cubicBezTo>
                  <a:lnTo>
                    <a:pt x="27" y="1043"/>
                  </a:lnTo>
                  <a:close/>
                  <a:moveTo>
                    <a:pt x="180" y="1135"/>
                  </a:moveTo>
                  <a:cubicBezTo>
                    <a:pt x="207" y="1135"/>
                    <a:pt x="207" y="1135"/>
                    <a:pt x="207" y="1135"/>
                  </a:cubicBezTo>
                  <a:cubicBezTo>
                    <a:pt x="207" y="1042"/>
                    <a:pt x="207" y="1042"/>
                    <a:pt x="207" y="1042"/>
                  </a:cubicBezTo>
                  <a:cubicBezTo>
                    <a:pt x="207" y="1034"/>
                    <a:pt x="208" y="1027"/>
                    <a:pt x="211" y="1022"/>
                  </a:cubicBezTo>
                  <a:cubicBezTo>
                    <a:pt x="213" y="1017"/>
                    <a:pt x="217" y="1013"/>
                    <a:pt x="222" y="1008"/>
                  </a:cubicBezTo>
                  <a:cubicBezTo>
                    <a:pt x="227" y="1004"/>
                    <a:pt x="232" y="1001"/>
                    <a:pt x="238" y="999"/>
                  </a:cubicBezTo>
                  <a:cubicBezTo>
                    <a:pt x="244" y="997"/>
                    <a:pt x="249" y="996"/>
                    <a:pt x="255" y="996"/>
                  </a:cubicBezTo>
                  <a:cubicBezTo>
                    <a:pt x="266" y="996"/>
                    <a:pt x="274" y="999"/>
                    <a:pt x="280" y="1004"/>
                  </a:cubicBezTo>
                  <a:cubicBezTo>
                    <a:pt x="285" y="1010"/>
                    <a:pt x="287" y="1021"/>
                    <a:pt x="287" y="1035"/>
                  </a:cubicBezTo>
                  <a:cubicBezTo>
                    <a:pt x="287" y="1135"/>
                    <a:pt x="287" y="1135"/>
                    <a:pt x="287" y="1135"/>
                  </a:cubicBezTo>
                  <a:cubicBezTo>
                    <a:pt x="314" y="1135"/>
                    <a:pt x="314" y="1135"/>
                    <a:pt x="314" y="1135"/>
                  </a:cubicBezTo>
                  <a:cubicBezTo>
                    <a:pt x="314" y="1030"/>
                    <a:pt x="314" y="1030"/>
                    <a:pt x="314" y="1030"/>
                  </a:cubicBezTo>
                  <a:cubicBezTo>
                    <a:pt x="314" y="1011"/>
                    <a:pt x="310" y="997"/>
                    <a:pt x="301" y="987"/>
                  </a:cubicBezTo>
                  <a:cubicBezTo>
                    <a:pt x="292" y="978"/>
                    <a:pt x="279" y="973"/>
                    <a:pt x="261" y="973"/>
                  </a:cubicBezTo>
                  <a:cubicBezTo>
                    <a:pt x="251" y="973"/>
                    <a:pt x="241" y="975"/>
                    <a:pt x="232" y="979"/>
                  </a:cubicBezTo>
                  <a:cubicBezTo>
                    <a:pt x="223" y="984"/>
                    <a:pt x="214" y="991"/>
                    <a:pt x="206" y="1002"/>
                  </a:cubicBezTo>
                  <a:cubicBezTo>
                    <a:pt x="206" y="978"/>
                    <a:pt x="206" y="978"/>
                    <a:pt x="206" y="978"/>
                  </a:cubicBezTo>
                  <a:cubicBezTo>
                    <a:pt x="180" y="978"/>
                    <a:pt x="180" y="978"/>
                    <a:pt x="180" y="978"/>
                  </a:cubicBezTo>
                  <a:lnTo>
                    <a:pt x="180" y="1135"/>
                  </a:lnTo>
                  <a:close/>
                  <a:moveTo>
                    <a:pt x="353" y="1149"/>
                  </a:moveTo>
                  <a:cubicBezTo>
                    <a:pt x="355" y="1166"/>
                    <a:pt x="362" y="1179"/>
                    <a:pt x="374" y="1186"/>
                  </a:cubicBezTo>
                  <a:cubicBezTo>
                    <a:pt x="386" y="1193"/>
                    <a:pt x="402" y="1197"/>
                    <a:pt x="423" y="1197"/>
                  </a:cubicBezTo>
                  <a:cubicBezTo>
                    <a:pt x="437" y="1197"/>
                    <a:pt x="449" y="1195"/>
                    <a:pt x="458" y="1191"/>
                  </a:cubicBezTo>
                  <a:cubicBezTo>
                    <a:pt x="467" y="1187"/>
                    <a:pt x="474" y="1181"/>
                    <a:pt x="479" y="1173"/>
                  </a:cubicBezTo>
                  <a:cubicBezTo>
                    <a:pt x="485" y="1166"/>
                    <a:pt x="488" y="1157"/>
                    <a:pt x="490" y="1146"/>
                  </a:cubicBezTo>
                  <a:cubicBezTo>
                    <a:pt x="492" y="1135"/>
                    <a:pt x="493" y="1123"/>
                    <a:pt x="493" y="1109"/>
                  </a:cubicBezTo>
                  <a:cubicBezTo>
                    <a:pt x="493" y="978"/>
                    <a:pt x="493" y="978"/>
                    <a:pt x="493" y="978"/>
                  </a:cubicBezTo>
                  <a:cubicBezTo>
                    <a:pt x="467" y="978"/>
                    <a:pt x="467" y="978"/>
                    <a:pt x="467" y="978"/>
                  </a:cubicBezTo>
                  <a:cubicBezTo>
                    <a:pt x="467" y="998"/>
                    <a:pt x="467" y="998"/>
                    <a:pt x="467" y="998"/>
                  </a:cubicBezTo>
                  <a:cubicBezTo>
                    <a:pt x="460" y="988"/>
                    <a:pt x="452" y="982"/>
                    <a:pt x="443" y="978"/>
                  </a:cubicBezTo>
                  <a:cubicBezTo>
                    <a:pt x="435" y="975"/>
                    <a:pt x="426" y="973"/>
                    <a:pt x="417" y="973"/>
                  </a:cubicBezTo>
                  <a:cubicBezTo>
                    <a:pt x="406" y="973"/>
                    <a:pt x="397" y="975"/>
                    <a:pt x="388" y="979"/>
                  </a:cubicBezTo>
                  <a:cubicBezTo>
                    <a:pt x="380" y="982"/>
                    <a:pt x="372" y="988"/>
                    <a:pt x="366" y="995"/>
                  </a:cubicBezTo>
                  <a:cubicBezTo>
                    <a:pt x="360" y="1002"/>
                    <a:pt x="355" y="1010"/>
                    <a:pt x="352" y="1020"/>
                  </a:cubicBezTo>
                  <a:cubicBezTo>
                    <a:pt x="349" y="1030"/>
                    <a:pt x="347" y="1041"/>
                    <a:pt x="347" y="1053"/>
                  </a:cubicBezTo>
                  <a:cubicBezTo>
                    <a:pt x="347" y="1064"/>
                    <a:pt x="349" y="1074"/>
                    <a:pt x="351" y="1083"/>
                  </a:cubicBezTo>
                  <a:cubicBezTo>
                    <a:pt x="354" y="1093"/>
                    <a:pt x="358" y="1101"/>
                    <a:pt x="364" y="1108"/>
                  </a:cubicBezTo>
                  <a:cubicBezTo>
                    <a:pt x="369" y="1116"/>
                    <a:pt x="376" y="1121"/>
                    <a:pt x="385" y="1125"/>
                  </a:cubicBezTo>
                  <a:cubicBezTo>
                    <a:pt x="393" y="1130"/>
                    <a:pt x="403" y="1132"/>
                    <a:pt x="414" y="1132"/>
                  </a:cubicBezTo>
                  <a:cubicBezTo>
                    <a:pt x="426" y="1132"/>
                    <a:pt x="436" y="1129"/>
                    <a:pt x="444" y="1125"/>
                  </a:cubicBezTo>
                  <a:cubicBezTo>
                    <a:pt x="453" y="1120"/>
                    <a:pt x="460" y="1113"/>
                    <a:pt x="466" y="1105"/>
                  </a:cubicBezTo>
                  <a:cubicBezTo>
                    <a:pt x="466" y="1122"/>
                    <a:pt x="466" y="1122"/>
                    <a:pt x="466" y="1122"/>
                  </a:cubicBezTo>
                  <a:cubicBezTo>
                    <a:pt x="466" y="1139"/>
                    <a:pt x="463" y="1153"/>
                    <a:pt x="457" y="1162"/>
                  </a:cubicBezTo>
                  <a:cubicBezTo>
                    <a:pt x="450" y="1171"/>
                    <a:pt x="439" y="1176"/>
                    <a:pt x="422" y="1176"/>
                  </a:cubicBezTo>
                  <a:cubicBezTo>
                    <a:pt x="409" y="1176"/>
                    <a:pt x="399" y="1174"/>
                    <a:pt x="392" y="1170"/>
                  </a:cubicBezTo>
                  <a:cubicBezTo>
                    <a:pt x="386" y="1166"/>
                    <a:pt x="382" y="1159"/>
                    <a:pt x="380" y="1149"/>
                  </a:cubicBezTo>
                  <a:lnTo>
                    <a:pt x="353" y="1149"/>
                  </a:lnTo>
                  <a:close/>
                  <a:moveTo>
                    <a:pt x="467" y="1056"/>
                  </a:moveTo>
                  <a:cubicBezTo>
                    <a:pt x="467" y="1065"/>
                    <a:pt x="466" y="1073"/>
                    <a:pt x="463" y="1079"/>
                  </a:cubicBezTo>
                  <a:cubicBezTo>
                    <a:pt x="461" y="1086"/>
                    <a:pt x="458" y="1092"/>
                    <a:pt x="453" y="1096"/>
                  </a:cubicBezTo>
                  <a:cubicBezTo>
                    <a:pt x="449" y="1101"/>
                    <a:pt x="444" y="1104"/>
                    <a:pt x="438" y="1106"/>
                  </a:cubicBezTo>
                  <a:cubicBezTo>
                    <a:pt x="433" y="1109"/>
                    <a:pt x="426" y="1110"/>
                    <a:pt x="419" y="1110"/>
                  </a:cubicBezTo>
                  <a:cubicBezTo>
                    <a:pt x="414" y="1110"/>
                    <a:pt x="409" y="1109"/>
                    <a:pt x="403" y="1107"/>
                  </a:cubicBezTo>
                  <a:cubicBezTo>
                    <a:pt x="398" y="1105"/>
                    <a:pt x="393" y="1101"/>
                    <a:pt x="389" y="1097"/>
                  </a:cubicBezTo>
                  <a:cubicBezTo>
                    <a:pt x="385" y="1093"/>
                    <a:pt x="382" y="1087"/>
                    <a:pt x="379" y="1079"/>
                  </a:cubicBezTo>
                  <a:cubicBezTo>
                    <a:pt x="377" y="1072"/>
                    <a:pt x="376" y="1063"/>
                    <a:pt x="376" y="1053"/>
                  </a:cubicBezTo>
                  <a:cubicBezTo>
                    <a:pt x="376" y="1042"/>
                    <a:pt x="377" y="1033"/>
                    <a:pt x="379" y="1026"/>
                  </a:cubicBezTo>
                  <a:cubicBezTo>
                    <a:pt x="381" y="1019"/>
                    <a:pt x="385" y="1013"/>
                    <a:pt x="389" y="1008"/>
                  </a:cubicBezTo>
                  <a:cubicBezTo>
                    <a:pt x="393" y="1003"/>
                    <a:pt x="398" y="1000"/>
                    <a:pt x="403" y="998"/>
                  </a:cubicBezTo>
                  <a:cubicBezTo>
                    <a:pt x="409" y="996"/>
                    <a:pt x="415" y="995"/>
                    <a:pt x="421" y="995"/>
                  </a:cubicBezTo>
                  <a:cubicBezTo>
                    <a:pt x="427" y="995"/>
                    <a:pt x="433" y="996"/>
                    <a:pt x="439" y="998"/>
                  </a:cubicBezTo>
                  <a:cubicBezTo>
                    <a:pt x="444" y="999"/>
                    <a:pt x="449" y="1003"/>
                    <a:pt x="453" y="1007"/>
                  </a:cubicBezTo>
                  <a:cubicBezTo>
                    <a:pt x="458" y="1012"/>
                    <a:pt x="461" y="1017"/>
                    <a:pt x="463" y="1024"/>
                  </a:cubicBezTo>
                  <a:cubicBezTo>
                    <a:pt x="466" y="1031"/>
                    <a:pt x="467" y="1040"/>
                    <a:pt x="467" y="1050"/>
                  </a:cubicBezTo>
                  <a:lnTo>
                    <a:pt x="467" y="1056"/>
                  </a:lnTo>
                  <a:close/>
                  <a:moveTo>
                    <a:pt x="535" y="948"/>
                  </a:moveTo>
                  <a:cubicBezTo>
                    <a:pt x="563" y="948"/>
                    <a:pt x="563" y="948"/>
                    <a:pt x="563" y="948"/>
                  </a:cubicBezTo>
                  <a:cubicBezTo>
                    <a:pt x="563" y="918"/>
                    <a:pt x="563" y="918"/>
                    <a:pt x="563" y="918"/>
                  </a:cubicBezTo>
                  <a:cubicBezTo>
                    <a:pt x="535" y="918"/>
                    <a:pt x="535" y="918"/>
                    <a:pt x="535" y="918"/>
                  </a:cubicBezTo>
                  <a:lnTo>
                    <a:pt x="535" y="948"/>
                  </a:lnTo>
                  <a:close/>
                  <a:moveTo>
                    <a:pt x="536" y="1135"/>
                  </a:moveTo>
                  <a:cubicBezTo>
                    <a:pt x="562" y="1135"/>
                    <a:pt x="562" y="1135"/>
                    <a:pt x="562" y="1135"/>
                  </a:cubicBezTo>
                  <a:cubicBezTo>
                    <a:pt x="562" y="978"/>
                    <a:pt x="562" y="978"/>
                    <a:pt x="562" y="978"/>
                  </a:cubicBezTo>
                  <a:cubicBezTo>
                    <a:pt x="536" y="978"/>
                    <a:pt x="536" y="978"/>
                    <a:pt x="536" y="978"/>
                  </a:cubicBezTo>
                  <a:lnTo>
                    <a:pt x="536" y="1135"/>
                  </a:lnTo>
                  <a:close/>
                  <a:moveTo>
                    <a:pt x="608" y="1135"/>
                  </a:moveTo>
                  <a:cubicBezTo>
                    <a:pt x="634" y="1135"/>
                    <a:pt x="634" y="1135"/>
                    <a:pt x="634" y="1135"/>
                  </a:cubicBezTo>
                  <a:cubicBezTo>
                    <a:pt x="634" y="1042"/>
                    <a:pt x="634" y="1042"/>
                    <a:pt x="634" y="1042"/>
                  </a:cubicBezTo>
                  <a:cubicBezTo>
                    <a:pt x="634" y="1034"/>
                    <a:pt x="636" y="1027"/>
                    <a:pt x="638" y="1022"/>
                  </a:cubicBezTo>
                  <a:cubicBezTo>
                    <a:pt x="641" y="1017"/>
                    <a:pt x="645" y="1013"/>
                    <a:pt x="650" y="1008"/>
                  </a:cubicBezTo>
                  <a:cubicBezTo>
                    <a:pt x="655" y="1004"/>
                    <a:pt x="660" y="1001"/>
                    <a:pt x="666" y="999"/>
                  </a:cubicBezTo>
                  <a:cubicBezTo>
                    <a:pt x="671" y="997"/>
                    <a:pt x="677" y="996"/>
                    <a:pt x="683" y="996"/>
                  </a:cubicBezTo>
                  <a:cubicBezTo>
                    <a:pt x="694" y="996"/>
                    <a:pt x="702" y="999"/>
                    <a:pt x="707" y="1004"/>
                  </a:cubicBezTo>
                  <a:cubicBezTo>
                    <a:pt x="713" y="1010"/>
                    <a:pt x="715" y="1021"/>
                    <a:pt x="715" y="1035"/>
                  </a:cubicBezTo>
                  <a:cubicBezTo>
                    <a:pt x="715" y="1135"/>
                    <a:pt x="715" y="1135"/>
                    <a:pt x="715" y="1135"/>
                  </a:cubicBezTo>
                  <a:cubicBezTo>
                    <a:pt x="742" y="1135"/>
                    <a:pt x="742" y="1135"/>
                    <a:pt x="742" y="1135"/>
                  </a:cubicBezTo>
                  <a:cubicBezTo>
                    <a:pt x="742" y="1030"/>
                    <a:pt x="742" y="1030"/>
                    <a:pt x="742" y="1030"/>
                  </a:cubicBezTo>
                  <a:cubicBezTo>
                    <a:pt x="742" y="1011"/>
                    <a:pt x="737" y="997"/>
                    <a:pt x="729" y="987"/>
                  </a:cubicBezTo>
                  <a:cubicBezTo>
                    <a:pt x="720" y="978"/>
                    <a:pt x="707" y="973"/>
                    <a:pt x="689" y="973"/>
                  </a:cubicBezTo>
                  <a:cubicBezTo>
                    <a:pt x="679" y="973"/>
                    <a:pt x="669" y="975"/>
                    <a:pt x="660" y="979"/>
                  </a:cubicBezTo>
                  <a:cubicBezTo>
                    <a:pt x="650" y="984"/>
                    <a:pt x="642" y="991"/>
                    <a:pt x="634" y="1002"/>
                  </a:cubicBezTo>
                  <a:cubicBezTo>
                    <a:pt x="634" y="978"/>
                    <a:pt x="634" y="978"/>
                    <a:pt x="634" y="978"/>
                  </a:cubicBezTo>
                  <a:cubicBezTo>
                    <a:pt x="608" y="978"/>
                    <a:pt x="608" y="978"/>
                    <a:pt x="608" y="978"/>
                  </a:cubicBezTo>
                  <a:lnTo>
                    <a:pt x="608" y="1135"/>
                  </a:lnTo>
                  <a:close/>
                  <a:moveTo>
                    <a:pt x="890" y="1091"/>
                  </a:moveTo>
                  <a:cubicBezTo>
                    <a:pt x="887" y="1099"/>
                    <a:pt x="883" y="1106"/>
                    <a:pt x="877" y="1111"/>
                  </a:cubicBezTo>
                  <a:cubicBezTo>
                    <a:pt x="871" y="1116"/>
                    <a:pt x="862" y="1118"/>
                    <a:pt x="848" y="1118"/>
                  </a:cubicBezTo>
                  <a:cubicBezTo>
                    <a:pt x="841" y="1118"/>
                    <a:pt x="834" y="1117"/>
                    <a:pt x="828" y="1114"/>
                  </a:cubicBezTo>
                  <a:cubicBezTo>
                    <a:pt x="822" y="1111"/>
                    <a:pt x="817" y="1107"/>
                    <a:pt x="813" y="1102"/>
                  </a:cubicBezTo>
                  <a:cubicBezTo>
                    <a:pt x="809" y="1097"/>
                    <a:pt x="806" y="1092"/>
                    <a:pt x="804" y="1085"/>
                  </a:cubicBezTo>
                  <a:cubicBezTo>
                    <a:pt x="802" y="1078"/>
                    <a:pt x="801" y="1071"/>
                    <a:pt x="801" y="1063"/>
                  </a:cubicBezTo>
                  <a:cubicBezTo>
                    <a:pt x="918" y="1063"/>
                    <a:pt x="918" y="1063"/>
                    <a:pt x="918" y="1063"/>
                  </a:cubicBezTo>
                  <a:cubicBezTo>
                    <a:pt x="918" y="1049"/>
                    <a:pt x="918" y="1049"/>
                    <a:pt x="918" y="1049"/>
                  </a:cubicBezTo>
                  <a:cubicBezTo>
                    <a:pt x="918" y="1038"/>
                    <a:pt x="916" y="1028"/>
                    <a:pt x="914" y="1019"/>
                  </a:cubicBezTo>
                  <a:cubicBezTo>
                    <a:pt x="911" y="1009"/>
                    <a:pt x="907" y="1001"/>
                    <a:pt x="901" y="994"/>
                  </a:cubicBezTo>
                  <a:cubicBezTo>
                    <a:pt x="896" y="988"/>
                    <a:pt x="888" y="982"/>
                    <a:pt x="880" y="979"/>
                  </a:cubicBezTo>
                  <a:cubicBezTo>
                    <a:pt x="871" y="975"/>
                    <a:pt x="861" y="973"/>
                    <a:pt x="848" y="973"/>
                  </a:cubicBezTo>
                  <a:cubicBezTo>
                    <a:pt x="838" y="973"/>
                    <a:pt x="828" y="975"/>
                    <a:pt x="819" y="978"/>
                  </a:cubicBezTo>
                  <a:cubicBezTo>
                    <a:pt x="810" y="982"/>
                    <a:pt x="802" y="988"/>
                    <a:pt x="795" y="995"/>
                  </a:cubicBezTo>
                  <a:cubicBezTo>
                    <a:pt x="788" y="1002"/>
                    <a:pt x="783" y="1011"/>
                    <a:pt x="780" y="1021"/>
                  </a:cubicBezTo>
                  <a:cubicBezTo>
                    <a:pt x="776" y="1032"/>
                    <a:pt x="774" y="1044"/>
                    <a:pt x="774" y="1057"/>
                  </a:cubicBezTo>
                  <a:cubicBezTo>
                    <a:pt x="774" y="1083"/>
                    <a:pt x="781" y="1103"/>
                    <a:pt x="793" y="1118"/>
                  </a:cubicBezTo>
                  <a:cubicBezTo>
                    <a:pt x="806" y="1132"/>
                    <a:pt x="824" y="1140"/>
                    <a:pt x="848" y="1140"/>
                  </a:cubicBezTo>
                  <a:cubicBezTo>
                    <a:pt x="869" y="1140"/>
                    <a:pt x="884" y="1135"/>
                    <a:pt x="895" y="1126"/>
                  </a:cubicBezTo>
                  <a:cubicBezTo>
                    <a:pt x="906" y="1118"/>
                    <a:pt x="913" y="1106"/>
                    <a:pt x="915" y="1091"/>
                  </a:cubicBezTo>
                  <a:lnTo>
                    <a:pt x="890" y="1091"/>
                  </a:lnTo>
                  <a:close/>
                  <a:moveTo>
                    <a:pt x="802" y="1043"/>
                  </a:moveTo>
                  <a:cubicBezTo>
                    <a:pt x="803" y="1027"/>
                    <a:pt x="808" y="1014"/>
                    <a:pt x="815" y="1006"/>
                  </a:cubicBezTo>
                  <a:cubicBezTo>
                    <a:pt x="823" y="997"/>
                    <a:pt x="834" y="993"/>
                    <a:pt x="848" y="993"/>
                  </a:cubicBezTo>
                  <a:cubicBezTo>
                    <a:pt x="856" y="993"/>
                    <a:pt x="862" y="994"/>
                    <a:pt x="868" y="997"/>
                  </a:cubicBezTo>
                  <a:cubicBezTo>
                    <a:pt x="873" y="999"/>
                    <a:pt x="878" y="1003"/>
                    <a:pt x="881" y="1007"/>
                  </a:cubicBezTo>
                  <a:cubicBezTo>
                    <a:pt x="885" y="1011"/>
                    <a:pt x="887" y="1016"/>
                    <a:pt x="889" y="1023"/>
                  </a:cubicBezTo>
                  <a:cubicBezTo>
                    <a:pt x="890" y="1029"/>
                    <a:pt x="891" y="1035"/>
                    <a:pt x="891" y="1043"/>
                  </a:cubicBezTo>
                  <a:lnTo>
                    <a:pt x="802" y="1043"/>
                  </a:lnTo>
                  <a:close/>
                  <a:moveTo>
                    <a:pt x="1062" y="1091"/>
                  </a:moveTo>
                  <a:cubicBezTo>
                    <a:pt x="1060" y="1099"/>
                    <a:pt x="1056" y="1106"/>
                    <a:pt x="1050" y="1111"/>
                  </a:cubicBezTo>
                  <a:cubicBezTo>
                    <a:pt x="1044" y="1116"/>
                    <a:pt x="1034" y="1118"/>
                    <a:pt x="1021" y="1118"/>
                  </a:cubicBezTo>
                  <a:cubicBezTo>
                    <a:pt x="1013" y="1118"/>
                    <a:pt x="1007" y="1117"/>
                    <a:pt x="1001" y="1114"/>
                  </a:cubicBezTo>
                  <a:cubicBezTo>
                    <a:pt x="995" y="1111"/>
                    <a:pt x="990" y="1107"/>
                    <a:pt x="986" y="1102"/>
                  </a:cubicBezTo>
                  <a:cubicBezTo>
                    <a:pt x="982" y="1097"/>
                    <a:pt x="979" y="1092"/>
                    <a:pt x="977" y="1085"/>
                  </a:cubicBezTo>
                  <a:cubicBezTo>
                    <a:pt x="975" y="1078"/>
                    <a:pt x="974" y="1071"/>
                    <a:pt x="974" y="1063"/>
                  </a:cubicBezTo>
                  <a:cubicBezTo>
                    <a:pt x="1090" y="1063"/>
                    <a:pt x="1090" y="1063"/>
                    <a:pt x="1090" y="1063"/>
                  </a:cubicBezTo>
                  <a:cubicBezTo>
                    <a:pt x="1090" y="1049"/>
                    <a:pt x="1090" y="1049"/>
                    <a:pt x="1090" y="1049"/>
                  </a:cubicBezTo>
                  <a:cubicBezTo>
                    <a:pt x="1090" y="1038"/>
                    <a:pt x="1089" y="1028"/>
                    <a:pt x="1086" y="1019"/>
                  </a:cubicBezTo>
                  <a:cubicBezTo>
                    <a:pt x="1083" y="1009"/>
                    <a:pt x="1079" y="1001"/>
                    <a:pt x="1074" y="994"/>
                  </a:cubicBezTo>
                  <a:cubicBezTo>
                    <a:pt x="1068" y="988"/>
                    <a:pt x="1061" y="982"/>
                    <a:pt x="1052" y="979"/>
                  </a:cubicBezTo>
                  <a:cubicBezTo>
                    <a:pt x="1044" y="975"/>
                    <a:pt x="1033" y="973"/>
                    <a:pt x="1021" y="973"/>
                  </a:cubicBezTo>
                  <a:cubicBezTo>
                    <a:pt x="1010" y="973"/>
                    <a:pt x="1000" y="975"/>
                    <a:pt x="991" y="978"/>
                  </a:cubicBezTo>
                  <a:cubicBezTo>
                    <a:pt x="982" y="982"/>
                    <a:pt x="974" y="988"/>
                    <a:pt x="968" y="995"/>
                  </a:cubicBezTo>
                  <a:cubicBezTo>
                    <a:pt x="961" y="1002"/>
                    <a:pt x="956" y="1011"/>
                    <a:pt x="952" y="1021"/>
                  </a:cubicBezTo>
                  <a:cubicBezTo>
                    <a:pt x="949" y="1032"/>
                    <a:pt x="947" y="1044"/>
                    <a:pt x="947" y="1057"/>
                  </a:cubicBezTo>
                  <a:cubicBezTo>
                    <a:pt x="947" y="1083"/>
                    <a:pt x="953" y="1103"/>
                    <a:pt x="966" y="1118"/>
                  </a:cubicBezTo>
                  <a:cubicBezTo>
                    <a:pt x="979" y="1132"/>
                    <a:pt x="997" y="1140"/>
                    <a:pt x="1021" y="1140"/>
                  </a:cubicBezTo>
                  <a:cubicBezTo>
                    <a:pt x="1041" y="1140"/>
                    <a:pt x="1057" y="1135"/>
                    <a:pt x="1068" y="1126"/>
                  </a:cubicBezTo>
                  <a:cubicBezTo>
                    <a:pt x="1078" y="1118"/>
                    <a:pt x="1085" y="1106"/>
                    <a:pt x="1088" y="1091"/>
                  </a:cubicBezTo>
                  <a:lnTo>
                    <a:pt x="1062" y="1091"/>
                  </a:lnTo>
                  <a:close/>
                  <a:moveTo>
                    <a:pt x="974" y="1043"/>
                  </a:moveTo>
                  <a:cubicBezTo>
                    <a:pt x="976" y="1027"/>
                    <a:pt x="980" y="1014"/>
                    <a:pt x="988" y="1006"/>
                  </a:cubicBezTo>
                  <a:cubicBezTo>
                    <a:pt x="996" y="997"/>
                    <a:pt x="1007" y="993"/>
                    <a:pt x="1021" y="993"/>
                  </a:cubicBezTo>
                  <a:cubicBezTo>
                    <a:pt x="1028" y="993"/>
                    <a:pt x="1035" y="994"/>
                    <a:pt x="1040" y="997"/>
                  </a:cubicBezTo>
                  <a:cubicBezTo>
                    <a:pt x="1046" y="999"/>
                    <a:pt x="1050" y="1003"/>
                    <a:pt x="1054" y="1007"/>
                  </a:cubicBezTo>
                  <a:cubicBezTo>
                    <a:pt x="1057" y="1011"/>
                    <a:pt x="1060" y="1016"/>
                    <a:pt x="1061" y="1023"/>
                  </a:cubicBezTo>
                  <a:cubicBezTo>
                    <a:pt x="1063" y="1029"/>
                    <a:pt x="1064" y="1035"/>
                    <a:pt x="1064" y="1043"/>
                  </a:cubicBezTo>
                  <a:lnTo>
                    <a:pt x="974" y="1043"/>
                  </a:lnTo>
                  <a:close/>
                  <a:moveTo>
                    <a:pt x="1127" y="1135"/>
                  </a:moveTo>
                  <a:cubicBezTo>
                    <a:pt x="1153" y="1135"/>
                    <a:pt x="1153" y="1135"/>
                    <a:pt x="1153" y="1135"/>
                  </a:cubicBezTo>
                  <a:cubicBezTo>
                    <a:pt x="1153" y="1041"/>
                    <a:pt x="1153" y="1041"/>
                    <a:pt x="1153" y="1041"/>
                  </a:cubicBezTo>
                  <a:cubicBezTo>
                    <a:pt x="1153" y="1035"/>
                    <a:pt x="1155" y="1029"/>
                    <a:pt x="1157" y="1024"/>
                  </a:cubicBezTo>
                  <a:cubicBezTo>
                    <a:pt x="1160" y="1019"/>
                    <a:pt x="1163" y="1014"/>
                    <a:pt x="1168" y="1010"/>
                  </a:cubicBezTo>
                  <a:cubicBezTo>
                    <a:pt x="1172" y="1006"/>
                    <a:pt x="1177" y="1003"/>
                    <a:pt x="1182" y="1002"/>
                  </a:cubicBezTo>
                  <a:cubicBezTo>
                    <a:pt x="1187" y="1000"/>
                    <a:pt x="1192" y="999"/>
                    <a:pt x="1197" y="999"/>
                  </a:cubicBezTo>
                  <a:cubicBezTo>
                    <a:pt x="1199" y="999"/>
                    <a:pt x="1202" y="999"/>
                    <a:pt x="1204" y="1000"/>
                  </a:cubicBezTo>
                  <a:cubicBezTo>
                    <a:pt x="1206" y="1000"/>
                    <a:pt x="1208" y="1000"/>
                    <a:pt x="1210" y="1001"/>
                  </a:cubicBezTo>
                  <a:cubicBezTo>
                    <a:pt x="1213" y="976"/>
                    <a:pt x="1213" y="976"/>
                    <a:pt x="1213" y="976"/>
                  </a:cubicBezTo>
                  <a:cubicBezTo>
                    <a:pt x="1209" y="975"/>
                    <a:pt x="1205" y="975"/>
                    <a:pt x="1199" y="975"/>
                  </a:cubicBezTo>
                  <a:cubicBezTo>
                    <a:pt x="1190" y="975"/>
                    <a:pt x="1182" y="977"/>
                    <a:pt x="1174" y="982"/>
                  </a:cubicBezTo>
                  <a:cubicBezTo>
                    <a:pt x="1166" y="987"/>
                    <a:pt x="1159" y="993"/>
                    <a:pt x="1153" y="1002"/>
                  </a:cubicBezTo>
                  <a:cubicBezTo>
                    <a:pt x="1153" y="978"/>
                    <a:pt x="1153" y="978"/>
                    <a:pt x="1153" y="978"/>
                  </a:cubicBezTo>
                  <a:cubicBezTo>
                    <a:pt x="1127" y="978"/>
                    <a:pt x="1127" y="978"/>
                    <a:pt x="1127" y="978"/>
                  </a:cubicBezTo>
                  <a:lnTo>
                    <a:pt x="1127" y="1135"/>
                  </a:lnTo>
                  <a:close/>
                  <a:moveTo>
                    <a:pt x="1237" y="948"/>
                  </a:moveTo>
                  <a:cubicBezTo>
                    <a:pt x="1266" y="948"/>
                    <a:pt x="1266" y="948"/>
                    <a:pt x="1266" y="948"/>
                  </a:cubicBezTo>
                  <a:cubicBezTo>
                    <a:pt x="1266" y="918"/>
                    <a:pt x="1266" y="918"/>
                    <a:pt x="1266" y="918"/>
                  </a:cubicBezTo>
                  <a:cubicBezTo>
                    <a:pt x="1237" y="918"/>
                    <a:pt x="1237" y="918"/>
                    <a:pt x="1237" y="918"/>
                  </a:cubicBezTo>
                  <a:lnTo>
                    <a:pt x="1237" y="948"/>
                  </a:lnTo>
                  <a:close/>
                  <a:moveTo>
                    <a:pt x="1238" y="1135"/>
                  </a:moveTo>
                  <a:cubicBezTo>
                    <a:pt x="1265" y="1135"/>
                    <a:pt x="1265" y="1135"/>
                    <a:pt x="1265" y="1135"/>
                  </a:cubicBezTo>
                  <a:cubicBezTo>
                    <a:pt x="1265" y="978"/>
                    <a:pt x="1265" y="978"/>
                    <a:pt x="1265" y="978"/>
                  </a:cubicBezTo>
                  <a:cubicBezTo>
                    <a:pt x="1238" y="978"/>
                    <a:pt x="1238" y="978"/>
                    <a:pt x="1238" y="978"/>
                  </a:cubicBezTo>
                  <a:lnTo>
                    <a:pt x="1238" y="1135"/>
                  </a:lnTo>
                  <a:close/>
                  <a:moveTo>
                    <a:pt x="1308" y="1135"/>
                  </a:moveTo>
                  <a:cubicBezTo>
                    <a:pt x="1334" y="1135"/>
                    <a:pt x="1334" y="1135"/>
                    <a:pt x="1334" y="1135"/>
                  </a:cubicBezTo>
                  <a:cubicBezTo>
                    <a:pt x="1334" y="1042"/>
                    <a:pt x="1334" y="1042"/>
                    <a:pt x="1334" y="1042"/>
                  </a:cubicBezTo>
                  <a:cubicBezTo>
                    <a:pt x="1334" y="1034"/>
                    <a:pt x="1336" y="1027"/>
                    <a:pt x="1338" y="1022"/>
                  </a:cubicBezTo>
                  <a:cubicBezTo>
                    <a:pt x="1341" y="1017"/>
                    <a:pt x="1345" y="1013"/>
                    <a:pt x="1350" y="1008"/>
                  </a:cubicBezTo>
                  <a:cubicBezTo>
                    <a:pt x="1354" y="1004"/>
                    <a:pt x="1360" y="1001"/>
                    <a:pt x="1365" y="999"/>
                  </a:cubicBezTo>
                  <a:cubicBezTo>
                    <a:pt x="1371" y="997"/>
                    <a:pt x="1377" y="996"/>
                    <a:pt x="1383" y="996"/>
                  </a:cubicBezTo>
                  <a:cubicBezTo>
                    <a:pt x="1394" y="996"/>
                    <a:pt x="1402" y="999"/>
                    <a:pt x="1407" y="1004"/>
                  </a:cubicBezTo>
                  <a:cubicBezTo>
                    <a:pt x="1412" y="1010"/>
                    <a:pt x="1415" y="1021"/>
                    <a:pt x="1415" y="1035"/>
                  </a:cubicBezTo>
                  <a:cubicBezTo>
                    <a:pt x="1415" y="1135"/>
                    <a:pt x="1415" y="1135"/>
                    <a:pt x="1415" y="1135"/>
                  </a:cubicBezTo>
                  <a:cubicBezTo>
                    <a:pt x="1442" y="1135"/>
                    <a:pt x="1442" y="1135"/>
                    <a:pt x="1442" y="1135"/>
                  </a:cubicBezTo>
                  <a:cubicBezTo>
                    <a:pt x="1442" y="1030"/>
                    <a:pt x="1442" y="1030"/>
                    <a:pt x="1442" y="1030"/>
                  </a:cubicBezTo>
                  <a:cubicBezTo>
                    <a:pt x="1442" y="1011"/>
                    <a:pt x="1437" y="997"/>
                    <a:pt x="1429" y="987"/>
                  </a:cubicBezTo>
                  <a:cubicBezTo>
                    <a:pt x="1420" y="978"/>
                    <a:pt x="1407" y="973"/>
                    <a:pt x="1389" y="973"/>
                  </a:cubicBezTo>
                  <a:cubicBezTo>
                    <a:pt x="1379" y="973"/>
                    <a:pt x="1369" y="975"/>
                    <a:pt x="1360" y="979"/>
                  </a:cubicBezTo>
                  <a:cubicBezTo>
                    <a:pt x="1350" y="984"/>
                    <a:pt x="1342" y="991"/>
                    <a:pt x="1334" y="1002"/>
                  </a:cubicBezTo>
                  <a:cubicBezTo>
                    <a:pt x="1334" y="978"/>
                    <a:pt x="1334" y="978"/>
                    <a:pt x="1334" y="978"/>
                  </a:cubicBezTo>
                  <a:cubicBezTo>
                    <a:pt x="1308" y="978"/>
                    <a:pt x="1308" y="978"/>
                    <a:pt x="1308" y="978"/>
                  </a:cubicBezTo>
                  <a:lnTo>
                    <a:pt x="1308" y="1135"/>
                  </a:lnTo>
                  <a:close/>
                  <a:moveTo>
                    <a:pt x="1481" y="1149"/>
                  </a:moveTo>
                  <a:cubicBezTo>
                    <a:pt x="1483" y="1166"/>
                    <a:pt x="1490" y="1179"/>
                    <a:pt x="1502" y="1186"/>
                  </a:cubicBezTo>
                  <a:cubicBezTo>
                    <a:pt x="1513" y="1193"/>
                    <a:pt x="1530" y="1197"/>
                    <a:pt x="1550" y="1197"/>
                  </a:cubicBezTo>
                  <a:cubicBezTo>
                    <a:pt x="1565" y="1197"/>
                    <a:pt x="1576" y="1195"/>
                    <a:pt x="1586" y="1191"/>
                  </a:cubicBezTo>
                  <a:cubicBezTo>
                    <a:pt x="1595" y="1187"/>
                    <a:pt x="1602" y="1181"/>
                    <a:pt x="1607" y="1173"/>
                  </a:cubicBezTo>
                  <a:cubicBezTo>
                    <a:pt x="1612" y="1166"/>
                    <a:pt x="1616" y="1157"/>
                    <a:pt x="1618" y="1146"/>
                  </a:cubicBezTo>
                  <a:cubicBezTo>
                    <a:pt x="1620" y="1135"/>
                    <a:pt x="1621" y="1123"/>
                    <a:pt x="1621" y="1109"/>
                  </a:cubicBezTo>
                  <a:cubicBezTo>
                    <a:pt x="1621" y="978"/>
                    <a:pt x="1621" y="978"/>
                    <a:pt x="1621" y="978"/>
                  </a:cubicBezTo>
                  <a:cubicBezTo>
                    <a:pt x="1594" y="978"/>
                    <a:pt x="1594" y="978"/>
                    <a:pt x="1594" y="978"/>
                  </a:cubicBezTo>
                  <a:cubicBezTo>
                    <a:pt x="1594" y="998"/>
                    <a:pt x="1594" y="998"/>
                    <a:pt x="1594" y="998"/>
                  </a:cubicBezTo>
                  <a:cubicBezTo>
                    <a:pt x="1587" y="988"/>
                    <a:pt x="1579" y="982"/>
                    <a:pt x="1571" y="978"/>
                  </a:cubicBezTo>
                  <a:cubicBezTo>
                    <a:pt x="1562" y="975"/>
                    <a:pt x="1554" y="973"/>
                    <a:pt x="1545" y="973"/>
                  </a:cubicBezTo>
                  <a:cubicBezTo>
                    <a:pt x="1534" y="973"/>
                    <a:pt x="1524" y="975"/>
                    <a:pt x="1516" y="979"/>
                  </a:cubicBezTo>
                  <a:cubicBezTo>
                    <a:pt x="1507" y="982"/>
                    <a:pt x="1500" y="988"/>
                    <a:pt x="1494" y="995"/>
                  </a:cubicBezTo>
                  <a:cubicBezTo>
                    <a:pt x="1488" y="1002"/>
                    <a:pt x="1483" y="1010"/>
                    <a:pt x="1480" y="1020"/>
                  </a:cubicBezTo>
                  <a:cubicBezTo>
                    <a:pt x="1477" y="1030"/>
                    <a:pt x="1475" y="1041"/>
                    <a:pt x="1475" y="1053"/>
                  </a:cubicBezTo>
                  <a:cubicBezTo>
                    <a:pt x="1475" y="1064"/>
                    <a:pt x="1476" y="1074"/>
                    <a:pt x="1479" y="1083"/>
                  </a:cubicBezTo>
                  <a:cubicBezTo>
                    <a:pt x="1482" y="1093"/>
                    <a:pt x="1486" y="1101"/>
                    <a:pt x="1491" y="1108"/>
                  </a:cubicBezTo>
                  <a:cubicBezTo>
                    <a:pt x="1497" y="1116"/>
                    <a:pt x="1504" y="1121"/>
                    <a:pt x="1512" y="1125"/>
                  </a:cubicBezTo>
                  <a:cubicBezTo>
                    <a:pt x="1521" y="1130"/>
                    <a:pt x="1530" y="1132"/>
                    <a:pt x="1542" y="1132"/>
                  </a:cubicBezTo>
                  <a:cubicBezTo>
                    <a:pt x="1553" y="1132"/>
                    <a:pt x="1563" y="1129"/>
                    <a:pt x="1572" y="1125"/>
                  </a:cubicBezTo>
                  <a:cubicBezTo>
                    <a:pt x="1581" y="1120"/>
                    <a:pt x="1588" y="1113"/>
                    <a:pt x="1594" y="1105"/>
                  </a:cubicBezTo>
                  <a:cubicBezTo>
                    <a:pt x="1594" y="1122"/>
                    <a:pt x="1594" y="1122"/>
                    <a:pt x="1594" y="1122"/>
                  </a:cubicBezTo>
                  <a:cubicBezTo>
                    <a:pt x="1594" y="1139"/>
                    <a:pt x="1591" y="1153"/>
                    <a:pt x="1585" y="1162"/>
                  </a:cubicBezTo>
                  <a:cubicBezTo>
                    <a:pt x="1578" y="1171"/>
                    <a:pt x="1567" y="1176"/>
                    <a:pt x="1550" y="1176"/>
                  </a:cubicBezTo>
                  <a:cubicBezTo>
                    <a:pt x="1536" y="1176"/>
                    <a:pt x="1526" y="1174"/>
                    <a:pt x="1520" y="1170"/>
                  </a:cubicBezTo>
                  <a:cubicBezTo>
                    <a:pt x="1514" y="1166"/>
                    <a:pt x="1509" y="1159"/>
                    <a:pt x="1507" y="1149"/>
                  </a:cubicBezTo>
                  <a:lnTo>
                    <a:pt x="1481" y="1149"/>
                  </a:lnTo>
                  <a:close/>
                  <a:moveTo>
                    <a:pt x="1595" y="1056"/>
                  </a:moveTo>
                  <a:cubicBezTo>
                    <a:pt x="1595" y="1065"/>
                    <a:pt x="1593" y="1073"/>
                    <a:pt x="1591" y="1079"/>
                  </a:cubicBezTo>
                  <a:cubicBezTo>
                    <a:pt x="1589" y="1086"/>
                    <a:pt x="1585" y="1092"/>
                    <a:pt x="1581" y="1096"/>
                  </a:cubicBezTo>
                  <a:cubicBezTo>
                    <a:pt x="1577" y="1101"/>
                    <a:pt x="1572" y="1104"/>
                    <a:pt x="1566" y="1106"/>
                  </a:cubicBezTo>
                  <a:cubicBezTo>
                    <a:pt x="1560" y="1109"/>
                    <a:pt x="1554" y="1110"/>
                    <a:pt x="1547" y="1110"/>
                  </a:cubicBezTo>
                  <a:cubicBezTo>
                    <a:pt x="1542" y="1110"/>
                    <a:pt x="1536" y="1109"/>
                    <a:pt x="1531" y="1107"/>
                  </a:cubicBezTo>
                  <a:cubicBezTo>
                    <a:pt x="1526" y="1105"/>
                    <a:pt x="1521" y="1101"/>
                    <a:pt x="1517" y="1097"/>
                  </a:cubicBezTo>
                  <a:cubicBezTo>
                    <a:pt x="1513" y="1093"/>
                    <a:pt x="1510" y="1087"/>
                    <a:pt x="1507" y="1079"/>
                  </a:cubicBezTo>
                  <a:cubicBezTo>
                    <a:pt x="1505" y="1072"/>
                    <a:pt x="1503" y="1063"/>
                    <a:pt x="1503" y="1053"/>
                  </a:cubicBezTo>
                  <a:cubicBezTo>
                    <a:pt x="1503" y="1042"/>
                    <a:pt x="1504" y="1033"/>
                    <a:pt x="1507" y="1026"/>
                  </a:cubicBezTo>
                  <a:cubicBezTo>
                    <a:pt x="1509" y="1019"/>
                    <a:pt x="1512" y="1013"/>
                    <a:pt x="1516" y="1008"/>
                  </a:cubicBezTo>
                  <a:cubicBezTo>
                    <a:pt x="1521" y="1003"/>
                    <a:pt x="1525" y="1000"/>
                    <a:pt x="1531" y="998"/>
                  </a:cubicBezTo>
                  <a:cubicBezTo>
                    <a:pt x="1537" y="996"/>
                    <a:pt x="1543" y="995"/>
                    <a:pt x="1549" y="995"/>
                  </a:cubicBezTo>
                  <a:cubicBezTo>
                    <a:pt x="1555" y="995"/>
                    <a:pt x="1561" y="996"/>
                    <a:pt x="1566" y="998"/>
                  </a:cubicBezTo>
                  <a:cubicBezTo>
                    <a:pt x="1572" y="999"/>
                    <a:pt x="1577" y="1003"/>
                    <a:pt x="1581" y="1007"/>
                  </a:cubicBezTo>
                  <a:cubicBezTo>
                    <a:pt x="1585" y="1012"/>
                    <a:pt x="1589" y="1017"/>
                    <a:pt x="1591" y="1024"/>
                  </a:cubicBezTo>
                  <a:cubicBezTo>
                    <a:pt x="1593" y="1031"/>
                    <a:pt x="1595" y="1040"/>
                    <a:pt x="1595" y="1050"/>
                  </a:cubicBezTo>
                  <a:lnTo>
                    <a:pt x="1595" y="10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575668" y="431774"/>
            <a:ext cx="648000" cy="431825"/>
          </a:xfrm>
        </p:spPr>
        <p:txBody>
          <a:bodyPr anchor="ctr" anchorCtr="0"/>
          <a:lstStyle>
            <a:lvl1pPr algn="ctr">
              <a:defRPr sz="1000" b="0">
                <a:solidFill>
                  <a:schemeClr val="accent5"/>
                </a:solidFill>
              </a:defRPr>
            </a:lvl1pPr>
          </a:lstStyle>
          <a:p>
            <a:r>
              <a:rPr lang="de-DE" dirty="0" smtClean="0"/>
              <a:t>Partner</a:t>
            </a:r>
            <a:endParaRPr lang="de-DE" dirty="0"/>
          </a:p>
        </p:txBody>
      </p:sp>
      <p:sp>
        <p:nvSpPr>
          <p:cNvPr id="55" name="Rechteck 54"/>
          <p:cNvSpPr/>
          <p:nvPr userDrawn="1"/>
        </p:nvSpPr>
        <p:spPr bwMode="gray">
          <a:xfrm>
            <a:off x="6192233" y="4356057"/>
            <a:ext cx="4752000" cy="359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7985" tIns="71990" rIns="107985" bIns="1079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 bwMode="gray">
          <a:xfrm>
            <a:off x="0" y="2268538"/>
            <a:ext cx="5759450" cy="4211224"/>
          </a:xfrm>
        </p:spPr>
        <p:txBody>
          <a:bodyPr anchor="ctr" anchorCtr="0">
            <a:noAutofit/>
          </a:bodyPr>
          <a:lstStyle>
            <a:lvl1pPr algn="ctr">
              <a:defRPr b="0">
                <a:solidFill>
                  <a:schemeClr val="accent5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20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971550" y="6552487"/>
            <a:ext cx="1440000" cy="144000"/>
          </a:xfrm>
        </p:spPr>
        <p:txBody>
          <a:bodyPr/>
          <a:lstStyle>
            <a:lvl1pPr>
              <a:defRPr sz="1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21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576262" y="6552487"/>
            <a:ext cx="360000" cy="144000"/>
          </a:xfrm>
        </p:spPr>
        <p:txBody>
          <a:bodyPr/>
          <a:lstStyle>
            <a:lvl1pPr>
              <a:defRPr sz="1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-1376213" y="4975944"/>
            <a:ext cx="2880320" cy="128685"/>
          </a:xfrm>
        </p:spPr>
        <p:txBody>
          <a:bodyPr lIns="72000" tIns="36000"/>
          <a:lstStyle>
            <a:lvl1pPr>
              <a:defRPr sz="600" b="0"/>
            </a:lvl1pPr>
            <a:lvl2pPr>
              <a:defRPr sz="700" b="0"/>
            </a:lvl2pPr>
            <a:lvl3pPr>
              <a:defRPr sz="700" b="0"/>
            </a:lvl3pPr>
            <a:lvl4pPr>
              <a:defRPr sz="700" b="0"/>
            </a:lvl4pPr>
            <a:lvl5pPr>
              <a:defRPr sz="700" b="0"/>
            </a:lvl5pPr>
          </a:lstStyle>
          <a:p>
            <a:pPr lvl="0"/>
            <a:r>
              <a:rPr lang="de-DE" dirty="0" smtClean="0"/>
              <a:t>Bildquelle eingeben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3111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Maximal 2 Zeilen: Überschrift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608513" y="1152525"/>
            <a:ext cx="6335712" cy="21544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5pPr>
              <a:defRPr/>
            </a:lvl5pPr>
          </a:lstStyle>
          <a:p>
            <a:pPr lvl="0"/>
            <a:r>
              <a:rPr lang="de-DE" dirty="0" smtClean="0"/>
              <a:t>Erste Ebene: Zwischenüberschrift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08513" y="5651198"/>
            <a:ext cx="6335593" cy="397201"/>
          </a:xfrm>
          <a:solidFill>
            <a:schemeClr val="accent5"/>
          </a:solidFill>
        </p:spPr>
        <p:txBody>
          <a:bodyPr lIns="108000" tIns="72000" rIns="108000" bIns="108000" anchor="b" anchorCtr="0"/>
          <a:lstStyle>
            <a:lvl1pPr marL="285750" indent="-285750">
              <a:spcBef>
                <a:spcPts val="700"/>
              </a:spcBef>
              <a:buFont typeface="Wingdings" panose="05000000000000000000" pitchFamily="2" charset="2"/>
              <a:buChar char="à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Bei Bedarf: Resümee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5"/>
          </p:nvPr>
        </p:nvSpPr>
        <p:spPr>
          <a:xfrm>
            <a:off x="576263" y="1152525"/>
            <a:ext cx="3743325" cy="4895850"/>
          </a:xfrm>
        </p:spPr>
        <p:txBody>
          <a:bodyPr anchor="ctr" anchorCtr="0">
            <a:noAutofit/>
          </a:bodyPr>
          <a:lstStyle>
            <a:lvl1pPr algn="ctr">
              <a:defRPr b="0">
                <a:solidFill>
                  <a:schemeClr val="accent5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75667" y="5919690"/>
            <a:ext cx="2880320" cy="128685"/>
          </a:xfrm>
        </p:spPr>
        <p:txBody>
          <a:bodyPr lIns="72000" tIns="36000"/>
          <a:lstStyle>
            <a:lvl1pPr>
              <a:defRPr sz="600" b="0"/>
            </a:lvl1pPr>
            <a:lvl2pPr>
              <a:defRPr sz="700" b="0"/>
            </a:lvl2pPr>
            <a:lvl3pPr>
              <a:defRPr sz="700" b="0"/>
            </a:lvl3pPr>
            <a:lvl4pPr>
              <a:defRPr sz="700" b="0"/>
            </a:lvl4pPr>
            <a:lvl5pPr>
              <a:defRPr sz="700" b="0"/>
            </a:lvl5pPr>
          </a:lstStyle>
          <a:p>
            <a:pPr lvl="0"/>
            <a:r>
              <a:rPr lang="de-DE" dirty="0" smtClean="0"/>
              <a:t>Bildquelle eingeben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3355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Maximal 2 Zeilen: Überschrift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7200899" y="1152525"/>
            <a:ext cx="3743325" cy="215444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dirty="0" smtClean="0"/>
              <a:t>Erste Ebene: Zwischenüberschrift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7200900" y="5651198"/>
            <a:ext cx="3743206" cy="397201"/>
          </a:xfrm>
          <a:solidFill>
            <a:schemeClr val="accent5"/>
          </a:solidFill>
        </p:spPr>
        <p:txBody>
          <a:bodyPr lIns="108000" tIns="72000" rIns="108000" bIns="108000" anchor="b" anchorCtr="0"/>
          <a:lstStyle>
            <a:lvl1pPr marL="285750" indent="-285750">
              <a:spcBef>
                <a:spcPts val="700"/>
              </a:spcBef>
              <a:buFont typeface="Wingdings" panose="05000000000000000000" pitchFamily="2" charset="2"/>
              <a:buChar char="à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Bei Bedarf: Resümee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5"/>
          </p:nvPr>
        </p:nvSpPr>
        <p:spPr>
          <a:xfrm>
            <a:off x="576263" y="1152525"/>
            <a:ext cx="6335711" cy="4895850"/>
          </a:xfrm>
        </p:spPr>
        <p:txBody>
          <a:bodyPr anchor="ctr" anchorCtr="0">
            <a:noAutofit/>
          </a:bodyPr>
          <a:lstStyle>
            <a:lvl1pPr algn="ctr">
              <a:defRPr b="0">
                <a:solidFill>
                  <a:schemeClr val="accent5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75667" y="5919690"/>
            <a:ext cx="2880320" cy="128685"/>
          </a:xfrm>
        </p:spPr>
        <p:txBody>
          <a:bodyPr lIns="72000" tIns="36000"/>
          <a:lstStyle>
            <a:lvl1pPr>
              <a:defRPr sz="600" b="0"/>
            </a:lvl1pPr>
            <a:lvl2pPr>
              <a:defRPr sz="700" b="0"/>
            </a:lvl2pPr>
            <a:lvl3pPr>
              <a:defRPr sz="700" b="0"/>
            </a:lvl3pPr>
            <a:lvl4pPr>
              <a:defRPr sz="700" b="0"/>
            </a:lvl4pPr>
            <a:lvl5pPr>
              <a:defRPr sz="700" b="0"/>
            </a:lvl5pPr>
          </a:lstStyle>
          <a:p>
            <a:pPr lvl="0"/>
            <a:r>
              <a:rPr lang="de-DE" dirty="0" smtClean="0"/>
              <a:t>Bildquelle eingeben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9905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Maximal 2 Zeilen: Überschrift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5"/>
          </p:nvPr>
        </p:nvSpPr>
        <p:spPr>
          <a:xfrm>
            <a:off x="576263" y="1152525"/>
            <a:ext cx="10367962" cy="4895850"/>
          </a:xfrm>
        </p:spPr>
        <p:txBody>
          <a:bodyPr anchor="ctr" anchorCtr="0">
            <a:noAutofit/>
          </a:bodyPr>
          <a:lstStyle>
            <a:lvl1pPr algn="ctr">
              <a:defRPr b="0">
                <a:solidFill>
                  <a:schemeClr val="accent5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75667" y="5919690"/>
            <a:ext cx="2880320" cy="128685"/>
          </a:xfrm>
        </p:spPr>
        <p:txBody>
          <a:bodyPr lIns="72000" tIns="36000"/>
          <a:lstStyle>
            <a:lvl1pPr>
              <a:defRPr sz="600" b="0"/>
            </a:lvl1pPr>
            <a:lvl2pPr>
              <a:defRPr sz="700" b="0"/>
            </a:lvl2pPr>
            <a:lvl3pPr>
              <a:defRPr sz="700" b="0"/>
            </a:lvl3pPr>
            <a:lvl4pPr>
              <a:defRPr sz="700" b="0"/>
            </a:lvl4pPr>
            <a:lvl5pPr>
              <a:defRPr sz="700" b="0"/>
            </a:lvl5pPr>
          </a:lstStyle>
          <a:p>
            <a:pPr lvl="0"/>
            <a:r>
              <a:rPr lang="de-DE" dirty="0" smtClean="0"/>
              <a:t>Bildquelle eingeben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53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 smtClean="0"/>
              <a:t>Maximal 2 Zeilen: Überschrift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9087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353115"/>
          </a:xfrm>
          <a:prstGeom prst="rect">
            <a:avLst/>
          </a:prstGeom>
        </p:spPr>
        <p:txBody>
          <a:bodyPr vert="horz" wrap="square" lIns="0" tIns="57600" rIns="0" bIns="0" rtlCol="0" anchor="t" anchorCtr="0">
            <a:sp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76262" y="1151855"/>
            <a:ext cx="10367963" cy="2657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  <a:p>
            <a:pPr lvl="5"/>
            <a:r>
              <a:rPr lang="de-DE" noProof="0" dirty="0" smtClean="0"/>
              <a:t>Sechste Ebene</a:t>
            </a:r>
          </a:p>
          <a:p>
            <a:pPr lvl="6"/>
            <a:r>
              <a:rPr lang="de-DE" noProof="0" dirty="0" smtClean="0"/>
              <a:t>Siebente Ebene</a:t>
            </a:r>
          </a:p>
          <a:p>
            <a:pPr lvl="7"/>
            <a:r>
              <a:rPr lang="de-DE" noProof="0" dirty="0" smtClean="0"/>
              <a:t>Achte Ebene</a:t>
            </a:r>
          </a:p>
          <a:p>
            <a:pPr lvl="8"/>
            <a:r>
              <a:rPr lang="de-DE" noProof="0" dirty="0" smtClean="0"/>
              <a:t>Neunte Ebene</a:t>
            </a:r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71550" y="6192447"/>
            <a:ext cx="5940424" cy="288000"/>
          </a:xfrm>
          <a:prstGeom prst="rect">
            <a:avLst/>
          </a:prstGeom>
        </p:spPr>
        <p:txBody>
          <a:bodyPr vert="horz" wrap="none" lIns="0" tIns="0" rIns="0" bIns="12600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76262" y="6192447"/>
            <a:ext cx="360000" cy="288000"/>
          </a:xfrm>
          <a:prstGeom prst="rect">
            <a:avLst/>
          </a:prstGeom>
        </p:spPr>
        <p:txBody>
          <a:bodyPr vert="horz" lIns="0" tIns="0" rIns="0" bIns="15480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DD6C52D8-AF7F-4297-9A35-2617B7FF1801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7" name="Gruppieren 6"/>
          <p:cNvGrpSpPr>
            <a:grpSpLocks noChangeAspect="1"/>
          </p:cNvGrpSpPr>
          <p:nvPr userDrawn="1"/>
        </p:nvGrpSpPr>
        <p:grpSpPr>
          <a:xfrm>
            <a:off x="9576142" y="0"/>
            <a:ext cx="1655772" cy="863600"/>
            <a:chOff x="9577461" y="0"/>
            <a:chExt cx="1656000" cy="863600"/>
          </a:xfrm>
        </p:grpSpPr>
        <p:sp>
          <p:nvSpPr>
            <p:cNvPr id="8" name="Rechteck 7"/>
            <p:cNvSpPr/>
            <p:nvPr userDrawn="1"/>
          </p:nvSpPr>
          <p:spPr>
            <a:xfrm>
              <a:off x="9577461" y="0"/>
              <a:ext cx="1656000" cy="863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sz="16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9883278" y="287759"/>
              <a:ext cx="1062335" cy="306398"/>
            </a:xfrm>
            <a:custGeom>
              <a:avLst/>
              <a:gdLst>
                <a:gd name="T0" fmla="*/ 3413 w 4288"/>
                <a:gd name="T1" fmla="*/ 24 h 1197"/>
                <a:gd name="T2" fmla="*/ 4097 w 4288"/>
                <a:gd name="T3" fmla="*/ 24 h 1197"/>
                <a:gd name="T4" fmla="*/ 2683 w 4288"/>
                <a:gd name="T5" fmla="*/ 627 h 1197"/>
                <a:gd name="T6" fmla="*/ 2408 w 4288"/>
                <a:gd name="T7" fmla="*/ 2 h 1197"/>
                <a:gd name="T8" fmla="*/ 3204 w 4288"/>
                <a:gd name="T9" fmla="*/ 356 h 1197"/>
                <a:gd name="T10" fmla="*/ 2138 w 4288"/>
                <a:gd name="T11" fmla="*/ 23 h 1197"/>
                <a:gd name="T12" fmla="*/ 177 w 4288"/>
                <a:gd name="T13" fmla="*/ 788 h 1197"/>
                <a:gd name="T14" fmla="*/ 112 w 4288"/>
                <a:gd name="T15" fmla="*/ 653 h 1197"/>
                <a:gd name="T16" fmla="*/ 73 w 4288"/>
                <a:gd name="T17" fmla="*/ 766 h 1197"/>
                <a:gd name="T18" fmla="*/ 103 w 4288"/>
                <a:gd name="T19" fmla="*/ 763 h 1197"/>
                <a:gd name="T20" fmla="*/ 291 w 4288"/>
                <a:gd name="T21" fmla="*/ 793 h 1197"/>
                <a:gd name="T22" fmla="*/ 297 w 4288"/>
                <a:gd name="T23" fmla="*/ 770 h 1197"/>
                <a:gd name="T24" fmla="*/ 468 w 4288"/>
                <a:gd name="T25" fmla="*/ 792 h 1197"/>
                <a:gd name="T26" fmla="*/ 493 w 4288"/>
                <a:gd name="T27" fmla="*/ 631 h 1197"/>
                <a:gd name="T28" fmla="*/ 650 w 4288"/>
                <a:gd name="T29" fmla="*/ 770 h 1197"/>
                <a:gd name="T30" fmla="*/ 518 w 4288"/>
                <a:gd name="T31" fmla="*/ 710 h 1197"/>
                <a:gd name="T32" fmla="*/ 549 w 4288"/>
                <a:gd name="T33" fmla="*/ 685 h 1197"/>
                <a:gd name="T34" fmla="*/ 615 w 4288"/>
                <a:gd name="T35" fmla="*/ 767 h 1197"/>
                <a:gd name="T36" fmla="*/ 805 w 4288"/>
                <a:gd name="T37" fmla="*/ 686 h 1197"/>
                <a:gd name="T38" fmla="*/ 901 w 4288"/>
                <a:gd name="T39" fmla="*/ 668 h 1197"/>
                <a:gd name="T40" fmla="*/ 783 w 4288"/>
                <a:gd name="T41" fmla="*/ 626 h 1197"/>
                <a:gd name="T42" fmla="*/ 1113 w 4288"/>
                <a:gd name="T43" fmla="*/ 675 h 1197"/>
                <a:gd name="T44" fmla="*/ 1009 w 4288"/>
                <a:gd name="T45" fmla="*/ 787 h 1197"/>
                <a:gd name="T46" fmla="*/ 1042 w 4288"/>
                <a:gd name="T47" fmla="*/ 648 h 1197"/>
                <a:gd name="T48" fmla="*/ 1164 w 4288"/>
                <a:gd name="T49" fmla="*/ 737 h 1197"/>
                <a:gd name="T50" fmla="*/ 1196 w 4288"/>
                <a:gd name="T51" fmla="*/ 763 h 1197"/>
                <a:gd name="T52" fmla="*/ 1140 w 4288"/>
                <a:gd name="T53" fmla="*/ 652 h 1197"/>
                <a:gd name="T54" fmla="*/ 1297 w 4288"/>
                <a:gd name="T55" fmla="*/ 631 h 1197"/>
                <a:gd name="T56" fmla="*/ 1386 w 4288"/>
                <a:gd name="T57" fmla="*/ 788 h 1197"/>
                <a:gd name="T58" fmla="*/ 1622 w 4288"/>
                <a:gd name="T59" fmla="*/ 672 h 1197"/>
                <a:gd name="T60" fmla="*/ 1604 w 4288"/>
                <a:gd name="T61" fmla="*/ 780 h 1197"/>
                <a:gd name="T62" fmla="*/ 1510 w 4288"/>
                <a:gd name="T63" fmla="*/ 697 h 1197"/>
                <a:gd name="T64" fmla="*/ 139 w 4288"/>
                <a:gd name="T65" fmla="*/ 1019 h 1197"/>
                <a:gd name="T66" fmla="*/ 121 w 4288"/>
                <a:gd name="T67" fmla="*/ 1126 h 1197"/>
                <a:gd name="T68" fmla="*/ 27 w 4288"/>
                <a:gd name="T69" fmla="*/ 1043 h 1197"/>
                <a:gd name="T70" fmla="*/ 287 w 4288"/>
                <a:gd name="T71" fmla="*/ 1135 h 1197"/>
                <a:gd name="T72" fmla="*/ 353 w 4288"/>
                <a:gd name="T73" fmla="*/ 1149 h 1197"/>
                <a:gd name="T74" fmla="*/ 443 w 4288"/>
                <a:gd name="T75" fmla="*/ 978 h 1197"/>
                <a:gd name="T76" fmla="*/ 444 w 4288"/>
                <a:gd name="T77" fmla="*/ 1125 h 1197"/>
                <a:gd name="T78" fmla="*/ 453 w 4288"/>
                <a:gd name="T79" fmla="*/ 1096 h 1197"/>
                <a:gd name="T80" fmla="*/ 421 w 4288"/>
                <a:gd name="T81" fmla="*/ 995 h 1197"/>
                <a:gd name="T82" fmla="*/ 535 w 4288"/>
                <a:gd name="T83" fmla="*/ 948 h 1197"/>
                <a:gd name="T84" fmla="*/ 650 w 4288"/>
                <a:gd name="T85" fmla="*/ 1008 h 1197"/>
                <a:gd name="T86" fmla="*/ 660 w 4288"/>
                <a:gd name="T87" fmla="*/ 979 h 1197"/>
                <a:gd name="T88" fmla="*/ 804 w 4288"/>
                <a:gd name="T89" fmla="*/ 1085 h 1197"/>
                <a:gd name="T90" fmla="*/ 780 w 4288"/>
                <a:gd name="T91" fmla="*/ 1021 h 1197"/>
                <a:gd name="T92" fmla="*/ 868 w 4288"/>
                <a:gd name="T93" fmla="*/ 997 h 1197"/>
                <a:gd name="T94" fmla="*/ 977 w 4288"/>
                <a:gd name="T95" fmla="*/ 1085 h 1197"/>
                <a:gd name="T96" fmla="*/ 952 w 4288"/>
                <a:gd name="T97" fmla="*/ 1021 h 1197"/>
                <a:gd name="T98" fmla="*/ 1040 w 4288"/>
                <a:gd name="T99" fmla="*/ 997 h 1197"/>
                <a:gd name="T100" fmla="*/ 1182 w 4288"/>
                <a:gd name="T101" fmla="*/ 1002 h 1197"/>
                <a:gd name="T102" fmla="*/ 1127 w 4288"/>
                <a:gd name="T103" fmla="*/ 1135 h 1197"/>
                <a:gd name="T104" fmla="*/ 1238 w 4288"/>
                <a:gd name="T105" fmla="*/ 1135 h 1197"/>
                <a:gd name="T106" fmla="*/ 1415 w 4288"/>
                <a:gd name="T107" fmla="*/ 1135 h 1197"/>
                <a:gd name="T108" fmla="*/ 1481 w 4288"/>
                <a:gd name="T109" fmla="*/ 1149 h 1197"/>
                <a:gd name="T110" fmla="*/ 1571 w 4288"/>
                <a:gd name="T111" fmla="*/ 978 h 1197"/>
                <a:gd name="T112" fmla="*/ 1572 w 4288"/>
                <a:gd name="T113" fmla="*/ 1125 h 1197"/>
                <a:gd name="T114" fmla="*/ 1581 w 4288"/>
                <a:gd name="T115" fmla="*/ 1096 h 1197"/>
                <a:gd name="T116" fmla="*/ 1549 w 4288"/>
                <a:gd name="T117" fmla="*/ 995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288" h="1197">
                  <a:moveTo>
                    <a:pt x="4287" y="24"/>
                  </a:moveTo>
                  <a:cubicBezTo>
                    <a:pt x="4287" y="24"/>
                    <a:pt x="4288" y="102"/>
                    <a:pt x="4287" y="196"/>
                  </a:cubicBezTo>
                  <a:cubicBezTo>
                    <a:pt x="4287" y="264"/>
                    <a:pt x="4287" y="341"/>
                    <a:pt x="4287" y="402"/>
                  </a:cubicBezTo>
                  <a:cubicBezTo>
                    <a:pt x="4287" y="469"/>
                    <a:pt x="4284" y="474"/>
                    <a:pt x="4282" y="519"/>
                  </a:cubicBezTo>
                  <a:cubicBezTo>
                    <a:pt x="4280" y="565"/>
                    <a:pt x="4271" y="642"/>
                    <a:pt x="4256" y="695"/>
                  </a:cubicBezTo>
                  <a:cubicBezTo>
                    <a:pt x="4189" y="927"/>
                    <a:pt x="3986" y="1130"/>
                    <a:pt x="3714" y="1133"/>
                  </a:cubicBezTo>
                  <a:cubicBezTo>
                    <a:pt x="3714" y="1133"/>
                    <a:pt x="3616" y="1134"/>
                    <a:pt x="3557" y="1134"/>
                  </a:cubicBezTo>
                  <a:cubicBezTo>
                    <a:pt x="3481" y="1134"/>
                    <a:pt x="3441" y="1134"/>
                    <a:pt x="3435" y="1134"/>
                  </a:cubicBezTo>
                  <a:cubicBezTo>
                    <a:pt x="3423" y="1134"/>
                    <a:pt x="3413" y="1123"/>
                    <a:pt x="3413" y="1112"/>
                  </a:cubicBezTo>
                  <a:cubicBezTo>
                    <a:pt x="3413" y="1098"/>
                    <a:pt x="3413" y="24"/>
                    <a:pt x="3413" y="24"/>
                  </a:cubicBezTo>
                  <a:cubicBezTo>
                    <a:pt x="3413" y="13"/>
                    <a:pt x="3420" y="0"/>
                    <a:pt x="3436" y="0"/>
                  </a:cubicBezTo>
                  <a:cubicBezTo>
                    <a:pt x="3587" y="0"/>
                    <a:pt x="3587" y="0"/>
                    <a:pt x="3587" y="0"/>
                  </a:cubicBezTo>
                  <a:cubicBezTo>
                    <a:pt x="3602" y="0"/>
                    <a:pt x="3611" y="11"/>
                    <a:pt x="3611" y="24"/>
                  </a:cubicBezTo>
                  <a:cubicBezTo>
                    <a:pt x="3611" y="934"/>
                    <a:pt x="3611" y="934"/>
                    <a:pt x="3611" y="934"/>
                  </a:cubicBezTo>
                  <a:cubicBezTo>
                    <a:pt x="3633" y="934"/>
                    <a:pt x="3649" y="934"/>
                    <a:pt x="3662" y="934"/>
                  </a:cubicBezTo>
                  <a:cubicBezTo>
                    <a:pt x="3715" y="934"/>
                    <a:pt x="3702" y="933"/>
                    <a:pt x="3703" y="933"/>
                  </a:cubicBezTo>
                  <a:cubicBezTo>
                    <a:pt x="3895" y="933"/>
                    <a:pt x="4050" y="789"/>
                    <a:pt x="4081" y="578"/>
                  </a:cubicBezTo>
                  <a:cubicBezTo>
                    <a:pt x="4092" y="503"/>
                    <a:pt x="4094" y="434"/>
                    <a:pt x="4096" y="379"/>
                  </a:cubicBezTo>
                  <a:cubicBezTo>
                    <a:pt x="4098" y="324"/>
                    <a:pt x="4097" y="198"/>
                    <a:pt x="4097" y="198"/>
                  </a:cubicBezTo>
                  <a:cubicBezTo>
                    <a:pt x="4097" y="24"/>
                    <a:pt x="4097" y="24"/>
                    <a:pt x="4097" y="24"/>
                  </a:cubicBezTo>
                  <a:cubicBezTo>
                    <a:pt x="4097" y="9"/>
                    <a:pt x="4106" y="0"/>
                    <a:pt x="4121" y="0"/>
                  </a:cubicBezTo>
                  <a:cubicBezTo>
                    <a:pt x="4264" y="0"/>
                    <a:pt x="4264" y="0"/>
                    <a:pt x="4264" y="0"/>
                  </a:cubicBezTo>
                  <a:cubicBezTo>
                    <a:pt x="4282" y="0"/>
                    <a:pt x="4287" y="9"/>
                    <a:pt x="4287" y="24"/>
                  </a:cubicBezTo>
                  <a:close/>
                  <a:moveTo>
                    <a:pt x="2874" y="1134"/>
                  </a:moveTo>
                  <a:cubicBezTo>
                    <a:pt x="2891" y="1134"/>
                    <a:pt x="2906" y="1124"/>
                    <a:pt x="2906" y="1111"/>
                  </a:cubicBezTo>
                  <a:cubicBezTo>
                    <a:pt x="2906" y="959"/>
                    <a:pt x="2906" y="959"/>
                    <a:pt x="2906" y="959"/>
                  </a:cubicBezTo>
                  <a:cubicBezTo>
                    <a:pt x="2906" y="944"/>
                    <a:pt x="2888" y="935"/>
                    <a:pt x="2875" y="935"/>
                  </a:cubicBezTo>
                  <a:cubicBezTo>
                    <a:pt x="2683" y="935"/>
                    <a:pt x="2683" y="935"/>
                    <a:pt x="2683" y="935"/>
                  </a:cubicBezTo>
                  <a:cubicBezTo>
                    <a:pt x="2576" y="935"/>
                    <a:pt x="2517" y="858"/>
                    <a:pt x="2517" y="781"/>
                  </a:cubicBezTo>
                  <a:cubicBezTo>
                    <a:pt x="2517" y="686"/>
                    <a:pt x="2594" y="627"/>
                    <a:pt x="2683" y="627"/>
                  </a:cubicBezTo>
                  <a:cubicBezTo>
                    <a:pt x="2882" y="627"/>
                    <a:pt x="2882" y="627"/>
                    <a:pt x="2882" y="627"/>
                  </a:cubicBezTo>
                  <a:cubicBezTo>
                    <a:pt x="2901" y="627"/>
                    <a:pt x="2906" y="614"/>
                    <a:pt x="2906" y="603"/>
                  </a:cubicBezTo>
                  <a:cubicBezTo>
                    <a:pt x="2906" y="452"/>
                    <a:pt x="2906" y="452"/>
                    <a:pt x="2906" y="452"/>
                  </a:cubicBezTo>
                  <a:cubicBezTo>
                    <a:pt x="2906" y="436"/>
                    <a:pt x="2896" y="428"/>
                    <a:pt x="2882" y="428"/>
                  </a:cubicBezTo>
                  <a:cubicBezTo>
                    <a:pt x="2882" y="428"/>
                    <a:pt x="2725" y="428"/>
                    <a:pt x="2683" y="428"/>
                  </a:cubicBezTo>
                  <a:cubicBezTo>
                    <a:pt x="2486" y="428"/>
                    <a:pt x="2310" y="540"/>
                    <a:pt x="2310" y="781"/>
                  </a:cubicBezTo>
                  <a:cubicBezTo>
                    <a:pt x="2310" y="956"/>
                    <a:pt x="2438" y="1134"/>
                    <a:pt x="2684" y="1134"/>
                  </a:cubicBezTo>
                  <a:cubicBezTo>
                    <a:pt x="2753" y="1134"/>
                    <a:pt x="2825" y="1134"/>
                    <a:pt x="2874" y="1134"/>
                  </a:cubicBezTo>
                  <a:close/>
                  <a:moveTo>
                    <a:pt x="2810" y="2"/>
                  </a:moveTo>
                  <a:cubicBezTo>
                    <a:pt x="2408" y="2"/>
                    <a:pt x="2408" y="2"/>
                    <a:pt x="2408" y="2"/>
                  </a:cubicBezTo>
                  <a:cubicBezTo>
                    <a:pt x="2393" y="2"/>
                    <a:pt x="2384" y="12"/>
                    <a:pt x="2384" y="24"/>
                  </a:cubicBezTo>
                  <a:cubicBezTo>
                    <a:pt x="2384" y="169"/>
                    <a:pt x="2384" y="169"/>
                    <a:pt x="2384" y="169"/>
                  </a:cubicBezTo>
                  <a:cubicBezTo>
                    <a:pt x="2384" y="186"/>
                    <a:pt x="2395" y="192"/>
                    <a:pt x="2408" y="192"/>
                  </a:cubicBezTo>
                  <a:cubicBezTo>
                    <a:pt x="2408" y="192"/>
                    <a:pt x="2809" y="192"/>
                    <a:pt x="2810" y="192"/>
                  </a:cubicBezTo>
                  <a:cubicBezTo>
                    <a:pt x="2956" y="192"/>
                    <a:pt x="3006" y="259"/>
                    <a:pt x="3006" y="394"/>
                  </a:cubicBezTo>
                  <a:cubicBezTo>
                    <a:pt x="3006" y="1112"/>
                    <a:pt x="3006" y="1112"/>
                    <a:pt x="3006" y="1112"/>
                  </a:cubicBezTo>
                  <a:cubicBezTo>
                    <a:pt x="3006" y="1127"/>
                    <a:pt x="3016" y="1134"/>
                    <a:pt x="3030" y="1134"/>
                  </a:cubicBezTo>
                  <a:cubicBezTo>
                    <a:pt x="3182" y="1134"/>
                    <a:pt x="3182" y="1134"/>
                    <a:pt x="3182" y="1134"/>
                  </a:cubicBezTo>
                  <a:cubicBezTo>
                    <a:pt x="3200" y="1134"/>
                    <a:pt x="3205" y="1126"/>
                    <a:pt x="3205" y="1111"/>
                  </a:cubicBezTo>
                  <a:cubicBezTo>
                    <a:pt x="3205" y="1111"/>
                    <a:pt x="3204" y="357"/>
                    <a:pt x="3204" y="356"/>
                  </a:cubicBezTo>
                  <a:cubicBezTo>
                    <a:pt x="3204" y="118"/>
                    <a:pt x="3077" y="2"/>
                    <a:pt x="2810" y="2"/>
                  </a:cubicBezTo>
                  <a:close/>
                  <a:moveTo>
                    <a:pt x="2138" y="23"/>
                  </a:moveTo>
                  <a:cubicBezTo>
                    <a:pt x="2138" y="11"/>
                    <a:pt x="2128" y="1"/>
                    <a:pt x="2115" y="1"/>
                  </a:cubicBezTo>
                  <a:cubicBezTo>
                    <a:pt x="1952" y="1"/>
                    <a:pt x="1952" y="1"/>
                    <a:pt x="1952" y="1"/>
                  </a:cubicBezTo>
                  <a:cubicBezTo>
                    <a:pt x="1940" y="1"/>
                    <a:pt x="1930" y="11"/>
                    <a:pt x="1930" y="23"/>
                  </a:cubicBezTo>
                  <a:cubicBezTo>
                    <a:pt x="1930" y="169"/>
                    <a:pt x="1930" y="169"/>
                    <a:pt x="1930" y="169"/>
                  </a:cubicBezTo>
                  <a:cubicBezTo>
                    <a:pt x="1930" y="182"/>
                    <a:pt x="1940" y="192"/>
                    <a:pt x="1952" y="192"/>
                  </a:cubicBezTo>
                  <a:cubicBezTo>
                    <a:pt x="2115" y="192"/>
                    <a:pt x="2115" y="192"/>
                    <a:pt x="2115" y="192"/>
                  </a:cubicBezTo>
                  <a:cubicBezTo>
                    <a:pt x="2128" y="192"/>
                    <a:pt x="2138" y="182"/>
                    <a:pt x="2138" y="169"/>
                  </a:cubicBezTo>
                  <a:lnTo>
                    <a:pt x="2138" y="23"/>
                  </a:lnTo>
                  <a:close/>
                  <a:moveTo>
                    <a:pt x="2137" y="312"/>
                  </a:moveTo>
                  <a:cubicBezTo>
                    <a:pt x="2137" y="299"/>
                    <a:pt x="2127" y="289"/>
                    <a:pt x="2114" y="289"/>
                  </a:cubicBezTo>
                  <a:cubicBezTo>
                    <a:pt x="1953" y="289"/>
                    <a:pt x="1953" y="289"/>
                    <a:pt x="1953" y="289"/>
                  </a:cubicBezTo>
                  <a:cubicBezTo>
                    <a:pt x="1941" y="289"/>
                    <a:pt x="1931" y="299"/>
                    <a:pt x="1931" y="312"/>
                  </a:cubicBezTo>
                  <a:cubicBezTo>
                    <a:pt x="1931" y="1112"/>
                    <a:pt x="1931" y="1112"/>
                    <a:pt x="1931" y="1112"/>
                  </a:cubicBezTo>
                  <a:cubicBezTo>
                    <a:pt x="1931" y="1124"/>
                    <a:pt x="1941" y="1134"/>
                    <a:pt x="1953" y="1134"/>
                  </a:cubicBezTo>
                  <a:cubicBezTo>
                    <a:pt x="2114" y="1134"/>
                    <a:pt x="2114" y="1134"/>
                    <a:pt x="2114" y="1134"/>
                  </a:cubicBezTo>
                  <a:cubicBezTo>
                    <a:pt x="2127" y="1134"/>
                    <a:pt x="2137" y="1124"/>
                    <a:pt x="2137" y="1112"/>
                  </a:cubicBezTo>
                  <a:lnTo>
                    <a:pt x="2137" y="312"/>
                  </a:lnTo>
                  <a:close/>
                  <a:moveTo>
                    <a:pt x="177" y="788"/>
                  </a:moveTo>
                  <a:cubicBezTo>
                    <a:pt x="202" y="788"/>
                    <a:pt x="202" y="788"/>
                    <a:pt x="202" y="788"/>
                  </a:cubicBezTo>
                  <a:cubicBezTo>
                    <a:pt x="202" y="686"/>
                    <a:pt x="202" y="686"/>
                    <a:pt x="202" y="686"/>
                  </a:cubicBezTo>
                  <a:cubicBezTo>
                    <a:pt x="202" y="677"/>
                    <a:pt x="201" y="669"/>
                    <a:pt x="199" y="661"/>
                  </a:cubicBezTo>
                  <a:cubicBezTo>
                    <a:pt x="197" y="654"/>
                    <a:pt x="193" y="647"/>
                    <a:pt x="188" y="642"/>
                  </a:cubicBezTo>
                  <a:cubicBezTo>
                    <a:pt x="184" y="637"/>
                    <a:pt x="177" y="633"/>
                    <a:pt x="169" y="630"/>
                  </a:cubicBezTo>
                  <a:cubicBezTo>
                    <a:pt x="162" y="628"/>
                    <a:pt x="152" y="626"/>
                    <a:pt x="141" y="626"/>
                  </a:cubicBezTo>
                  <a:cubicBezTo>
                    <a:pt x="122" y="626"/>
                    <a:pt x="108" y="630"/>
                    <a:pt x="97" y="636"/>
                  </a:cubicBezTo>
                  <a:cubicBezTo>
                    <a:pt x="86" y="643"/>
                    <a:pt x="79" y="653"/>
                    <a:pt x="77" y="668"/>
                  </a:cubicBezTo>
                  <a:cubicBezTo>
                    <a:pt x="101" y="670"/>
                    <a:pt x="101" y="670"/>
                    <a:pt x="101" y="670"/>
                  </a:cubicBezTo>
                  <a:cubicBezTo>
                    <a:pt x="102" y="663"/>
                    <a:pt x="106" y="657"/>
                    <a:pt x="112" y="653"/>
                  </a:cubicBezTo>
                  <a:cubicBezTo>
                    <a:pt x="118" y="649"/>
                    <a:pt x="127" y="647"/>
                    <a:pt x="140" y="647"/>
                  </a:cubicBezTo>
                  <a:cubicBezTo>
                    <a:pt x="153" y="647"/>
                    <a:pt x="162" y="650"/>
                    <a:pt x="167" y="656"/>
                  </a:cubicBezTo>
                  <a:cubicBezTo>
                    <a:pt x="173" y="662"/>
                    <a:pt x="176" y="671"/>
                    <a:pt x="176" y="685"/>
                  </a:cubicBezTo>
                  <a:cubicBezTo>
                    <a:pt x="176" y="691"/>
                    <a:pt x="176" y="691"/>
                    <a:pt x="176" y="691"/>
                  </a:cubicBezTo>
                  <a:cubicBezTo>
                    <a:pt x="149" y="692"/>
                    <a:pt x="149" y="692"/>
                    <a:pt x="149" y="692"/>
                  </a:cubicBezTo>
                  <a:cubicBezTo>
                    <a:pt x="139" y="692"/>
                    <a:pt x="129" y="693"/>
                    <a:pt x="119" y="695"/>
                  </a:cubicBezTo>
                  <a:cubicBezTo>
                    <a:pt x="110" y="696"/>
                    <a:pt x="101" y="699"/>
                    <a:pt x="94" y="703"/>
                  </a:cubicBezTo>
                  <a:cubicBezTo>
                    <a:pt x="86" y="707"/>
                    <a:pt x="80" y="712"/>
                    <a:pt x="76" y="719"/>
                  </a:cubicBezTo>
                  <a:cubicBezTo>
                    <a:pt x="71" y="725"/>
                    <a:pt x="69" y="734"/>
                    <a:pt x="69" y="745"/>
                  </a:cubicBezTo>
                  <a:cubicBezTo>
                    <a:pt x="69" y="753"/>
                    <a:pt x="70" y="760"/>
                    <a:pt x="73" y="766"/>
                  </a:cubicBezTo>
                  <a:cubicBezTo>
                    <a:pt x="75" y="771"/>
                    <a:pt x="79" y="776"/>
                    <a:pt x="84" y="780"/>
                  </a:cubicBezTo>
                  <a:cubicBezTo>
                    <a:pt x="88" y="784"/>
                    <a:pt x="94" y="787"/>
                    <a:pt x="101" y="789"/>
                  </a:cubicBezTo>
                  <a:cubicBezTo>
                    <a:pt x="107" y="791"/>
                    <a:pt x="115" y="792"/>
                    <a:pt x="122" y="792"/>
                  </a:cubicBezTo>
                  <a:cubicBezTo>
                    <a:pt x="135" y="792"/>
                    <a:pt x="146" y="789"/>
                    <a:pt x="155" y="785"/>
                  </a:cubicBezTo>
                  <a:cubicBezTo>
                    <a:pt x="164" y="780"/>
                    <a:pt x="171" y="774"/>
                    <a:pt x="177" y="767"/>
                  </a:cubicBezTo>
                  <a:lnTo>
                    <a:pt x="177" y="788"/>
                  </a:lnTo>
                  <a:close/>
                  <a:moveTo>
                    <a:pt x="176" y="727"/>
                  </a:moveTo>
                  <a:cubicBezTo>
                    <a:pt x="176" y="740"/>
                    <a:pt x="172" y="751"/>
                    <a:pt x="163" y="759"/>
                  </a:cubicBezTo>
                  <a:cubicBezTo>
                    <a:pt x="154" y="766"/>
                    <a:pt x="142" y="770"/>
                    <a:pt x="126" y="770"/>
                  </a:cubicBezTo>
                  <a:cubicBezTo>
                    <a:pt x="115" y="770"/>
                    <a:pt x="108" y="768"/>
                    <a:pt x="103" y="763"/>
                  </a:cubicBezTo>
                  <a:cubicBezTo>
                    <a:pt x="98" y="758"/>
                    <a:pt x="96" y="752"/>
                    <a:pt x="96" y="744"/>
                  </a:cubicBezTo>
                  <a:cubicBezTo>
                    <a:pt x="96" y="739"/>
                    <a:pt x="97" y="734"/>
                    <a:pt x="98" y="730"/>
                  </a:cubicBezTo>
                  <a:cubicBezTo>
                    <a:pt x="100" y="726"/>
                    <a:pt x="103" y="723"/>
                    <a:pt x="107" y="720"/>
                  </a:cubicBezTo>
                  <a:cubicBezTo>
                    <a:pt x="111" y="717"/>
                    <a:pt x="117" y="715"/>
                    <a:pt x="124" y="714"/>
                  </a:cubicBezTo>
                  <a:cubicBezTo>
                    <a:pt x="131" y="712"/>
                    <a:pt x="140" y="711"/>
                    <a:pt x="151" y="711"/>
                  </a:cubicBezTo>
                  <a:cubicBezTo>
                    <a:pt x="176" y="710"/>
                    <a:pt x="176" y="710"/>
                    <a:pt x="176" y="710"/>
                  </a:cubicBezTo>
                  <a:lnTo>
                    <a:pt x="176" y="727"/>
                  </a:lnTo>
                  <a:close/>
                  <a:moveTo>
                    <a:pt x="241" y="735"/>
                  </a:moveTo>
                  <a:cubicBezTo>
                    <a:pt x="241" y="755"/>
                    <a:pt x="245" y="769"/>
                    <a:pt x="253" y="779"/>
                  </a:cubicBezTo>
                  <a:cubicBezTo>
                    <a:pt x="261" y="788"/>
                    <a:pt x="274" y="793"/>
                    <a:pt x="291" y="793"/>
                  </a:cubicBezTo>
                  <a:cubicBezTo>
                    <a:pt x="302" y="793"/>
                    <a:pt x="311" y="791"/>
                    <a:pt x="320" y="786"/>
                  </a:cubicBezTo>
                  <a:cubicBezTo>
                    <a:pt x="329" y="782"/>
                    <a:pt x="337" y="774"/>
                    <a:pt x="345" y="764"/>
                  </a:cubicBezTo>
                  <a:cubicBezTo>
                    <a:pt x="345" y="788"/>
                    <a:pt x="345" y="788"/>
                    <a:pt x="345" y="788"/>
                  </a:cubicBezTo>
                  <a:cubicBezTo>
                    <a:pt x="371" y="788"/>
                    <a:pt x="371" y="788"/>
                    <a:pt x="371" y="788"/>
                  </a:cubicBezTo>
                  <a:cubicBezTo>
                    <a:pt x="371" y="631"/>
                    <a:pt x="371" y="631"/>
                    <a:pt x="371" y="631"/>
                  </a:cubicBezTo>
                  <a:cubicBezTo>
                    <a:pt x="345" y="631"/>
                    <a:pt x="345" y="631"/>
                    <a:pt x="345" y="631"/>
                  </a:cubicBezTo>
                  <a:cubicBezTo>
                    <a:pt x="345" y="724"/>
                    <a:pt x="345" y="724"/>
                    <a:pt x="345" y="724"/>
                  </a:cubicBezTo>
                  <a:cubicBezTo>
                    <a:pt x="345" y="732"/>
                    <a:pt x="344" y="739"/>
                    <a:pt x="341" y="744"/>
                  </a:cubicBezTo>
                  <a:cubicBezTo>
                    <a:pt x="338" y="748"/>
                    <a:pt x="334" y="753"/>
                    <a:pt x="329" y="758"/>
                  </a:cubicBezTo>
                  <a:cubicBezTo>
                    <a:pt x="320" y="766"/>
                    <a:pt x="309" y="770"/>
                    <a:pt x="297" y="770"/>
                  </a:cubicBezTo>
                  <a:cubicBezTo>
                    <a:pt x="287" y="770"/>
                    <a:pt x="279" y="767"/>
                    <a:pt x="274" y="761"/>
                  </a:cubicBezTo>
                  <a:cubicBezTo>
                    <a:pt x="269" y="755"/>
                    <a:pt x="267" y="745"/>
                    <a:pt x="267" y="730"/>
                  </a:cubicBezTo>
                  <a:cubicBezTo>
                    <a:pt x="267" y="631"/>
                    <a:pt x="267" y="631"/>
                    <a:pt x="267" y="631"/>
                  </a:cubicBezTo>
                  <a:cubicBezTo>
                    <a:pt x="241" y="631"/>
                    <a:pt x="241" y="631"/>
                    <a:pt x="241" y="631"/>
                  </a:cubicBezTo>
                  <a:lnTo>
                    <a:pt x="241" y="735"/>
                  </a:lnTo>
                  <a:close/>
                  <a:moveTo>
                    <a:pt x="425" y="737"/>
                  </a:moveTo>
                  <a:cubicBezTo>
                    <a:pt x="425" y="745"/>
                    <a:pt x="425" y="752"/>
                    <a:pt x="426" y="759"/>
                  </a:cubicBezTo>
                  <a:cubicBezTo>
                    <a:pt x="428" y="766"/>
                    <a:pt x="430" y="772"/>
                    <a:pt x="433" y="776"/>
                  </a:cubicBezTo>
                  <a:cubicBezTo>
                    <a:pt x="436" y="781"/>
                    <a:pt x="441" y="785"/>
                    <a:pt x="446" y="788"/>
                  </a:cubicBezTo>
                  <a:cubicBezTo>
                    <a:pt x="452" y="790"/>
                    <a:pt x="459" y="792"/>
                    <a:pt x="468" y="792"/>
                  </a:cubicBezTo>
                  <a:cubicBezTo>
                    <a:pt x="474" y="792"/>
                    <a:pt x="480" y="791"/>
                    <a:pt x="485" y="790"/>
                  </a:cubicBezTo>
                  <a:cubicBezTo>
                    <a:pt x="489" y="789"/>
                    <a:pt x="494" y="788"/>
                    <a:pt x="498" y="787"/>
                  </a:cubicBezTo>
                  <a:cubicBezTo>
                    <a:pt x="493" y="766"/>
                    <a:pt x="493" y="766"/>
                    <a:pt x="493" y="766"/>
                  </a:cubicBezTo>
                  <a:cubicBezTo>
                    <a:pt x="490" y="767"/>
                    <a:pt x="487" y="768"/>
                    <a:pt x="484" y="769"/>
                  </a:cubicBezTo>
                  <a:cubicBezTo>
                    <a:pt x="481" y="769"/>
                    <a:pt x="477" y="770"/>
                    <a:pt x="472" y="770"/>
                  </a:cubicBezTo>
                  <a:cubicBezTo>
                    <a:pt x="465" y="770"/>
                    <a:pt x="460" y="767"/>
                    <a:pt x="456" y="763"/>
                  </a:cubicBezTo>
                  <a:cubicBezTo>
                    <a:pt x="453" y="758"/>
                    <a:pt x="451" y="752"/>
                    <a:pt x="451" y="744"/>
                  </a:cubicBezTo>
                  <a:cubicBezTo>
                    <a:pt x="451" y="652"/>
                    <a:pt x="451" y="652"/>
                    <a:pt x="451" y="652"/>
                  </a:cubicBezTo>
                  <a:cubicBezTo>
                    <a:pt x="493" y="652"/>
                    <a:pt x="493" y="652"/>
                    <a:pt x="493" y="652"/>
                  </a:cubicBezTo>
                  <a:cubicBezTo>
                    <a:pt x="493" y="631"/>
                    <a:pt x="493" y="631"/>
                    <a:pt x="493" y="631"/>
                  </a:cubicBezTo>
                  <a:cubicBezTo>
                    <a:pt x="451" y="631"/>
                    <a:pt x="451" y="631"/>
                    <a:pt x="451" y="631"/>
                  </a:cubicBezTo>
                  <a:cubicBezTo>
                    <a:pt x="451" y="588"/>
                    <a:pt x="451" y="588"/>
                    <a:pt x="451" y="588"/>
                  </a:cubicBezTo>
                  <a:cubicBezTo>
                    <a:pt x="425" y="588"/>
                    <a:pt x="425" y="588"/>
                    <a:pt x="425" y="588"/>
                  </a:cubicBezTo>
                  <a:cubicBezTo>
                    <a:pt x="425" y="631"/>
                    <a:pt x="425" y="631"/>
                    <a:pt x="425" y="631"/>
                  </a:cubicBezTo>
                  <a:cubicBezTo>
                    <a:pt x="400" y="631"/>
                    <a:pt x="400" y="631"/>
                    <a:pt x="400" y="631"/>
                  </a:cubicBezTo>
                  <a:cubicBezTo>
                    <a:pt x="400" y="652"/>
                    <a:pt x="400" y="652"/>
                    <a:pt x="400" y="652"/>
                  </a:cubicBezTo>
                  <a:cubicBezTo>
                    <a:pt x="425" y="652"/>
                    <a:pt x="425" y="652"/>
                    <a:pt x="425" y="652"/>
                  </a:cubicBezTo>
                  <a:lnTo>
                    <a:pt x="425" y="737"/>
                  </a:lnTo>
                  <a:close/>
                  <a:moveTo>
                    <a:pt x="625" y="787"/>
                  </a:moveTo>
                  <a:cubicBezTo>
                    <a:pt x="635" y="783"/>
                    <a:pt x="643" y="778"/>
                    <a:pt x="650" y="770"/>
                  </a:cubicBezTo>
                  <a:cubicBezTo>
                    <a:pt x="656" y="763"/>
                    <a:pt x="661" y="754"/>
                    <a:pt x="665" y="744"/>
                  </a:cubicBezTo>
                  <a:cubicBezTo>
                    <a:pt x="668" y="734"/>
                    <a:pt x="670" y="722"/>
                    <a:pt x="670" y="709"/>
                  </a:cubicBezTo>
                  <a:cubicBezTo>
                    <a:pt x="670" y="696"/>
                    <a:pt x="668" y="685"/>
                    <a:pt x="665" y="675"/>
                  </a:cubicBezTo>
                  <a:cubicBezTo>
                    <a:pt x="661" y="665"/>
                    <a:pt x="656" y="656"/>
                    <a:pt x="650" y="649"/>
                  </a:cubicBezTo>
                  <a:cubicBezTo>
                    <a:pt x="643" y="642"/>
                    <a:pt x="635" y="636"/>
                    <a:pt x="626" y="632"/>
                  </a:cubicBezTo>
                  <a:cubicBezTo>
                    <a:pt x="617" y="628"/>
                    <a:pt x="606" y="626"/>
                    <a:pt x="594" y="626"/>
                  </a:cubicBezTo>
                  <a:cubicBezTo>
                    <a:pt x="583" y="626"/>
                    <a:pt x="572" y="628"/>
                    <a:pt x="563" y="632"/>
                  </a:cubicBezTo>
                  <a:cubicBezTo>
                    <a:pt x="553" y="636"/>
                    <a:pt x="545" y="642"/>
                    <a:pt x="539" y="649"/>
                  </a:cubicBezTo>
                  <a:cubicBezTo>
                    <a:pt x="532" y="656"/>
                    <a:pt x="527" y="665"/>
                    <a:pt x="523" y="676"/>
                  </a:cubicBezTo>
                  <a:cubicBezTo>
                    <a:pt x="520" y="686"/>
                    <a:pt x="518" y="697"/>
                    <a:pt x="518" y="710"/>
                  </a:cubicBezTo>
                  <a:cubicBezTo>
                    <a:pt x="518" y="723"/>
                    <a:pt x="520" y="735"/>
                    <a:pt x="523" y="745"/>
                  </a:cubicBezTo>
                  <a:cubicBezTo>
                    <a:pt x="526" y="755"/>
                    <a:pt x="531" y="764"/>
                    <a:pt x="538" y="771"/>
                  </a:cubicBezTo>
                  <a:cubicBezTo>
                    <a:pt x="544" y="778"/>
                    <a:pt x="552" y="784"/>
                    <a:pt x="562" y="787"/>
                  </a:cubicBezTo>
                  <a:cubicBezTo>
                    <a:pt x="571" y="791"/>
                    <a:pt x="581" y="793"/>
                    <a:pt x="593" y="793"/>
                  </a:cubicBezTo>
                  <a:cubicBezTo>
                    <a:pt x="605" y="793"/>
                    <a:pt x="616" y="791"/>
                    <a:pt x="625" y="787"/>
                  </a:cubicBezTo>
                  <a:close/>
                  <a:moveTo>
                    <a:pt x="572" y="767"/>
                  </a:moveTo>
                  <a:cubicBezTo>
                    <a:pt x="566" y="764"/>
                    <a:pt x="561" y="759"/>
                    <a:pt x="557" y="754"/>
                  </a:cubicBezTo>
                  <a:cubicBezTo>
                    <a:pt x="553" y="749"/>
                    <a:pt x="551" y="742"/>
                    <a:pt x="549" y="735"/>
                  </a:cubicBezTo>
                  <a:cubicBezTo>
                    <a:pt x="547" y="727"/>
                    <a:pt x="546" y="719"/>
                    <a:pt x="546" y="710"/>
                  </a:cubicBezTo>
                  <a:cubicBezTo>
                    <a:pt x="546" y="701"/>
                    <a:pt x="547" y="692"/>
                    <a:pt x="549" y="685"/>
                  </a:cubicBezTo>
                  <a:cubicBezTo>
                    <a:pt x="551" y="677"/>
                    <a:pt x="553" y="671"/>
                    <a:pt x="557" y="665"/>
                  </a:cubicBezTo>
                  <a:cubicBezTo>
                    <a:pt x="561" y="660"/>
                    <a:pt x="566" y="656"/>
                    <a:pt x="572" y="653"/>
                  </a:cubicBezTo>
                  <a:cubicBezTo>
                    <a:pt x="578" y="650"/>
                    <a:pt x="585" y="648"/>
                    <a:pt x="594" y="648"/>
                  </a:cubicBezTo>
                  <a:cubicBezTo>
                    <a:pt x="602" y="648"/>
                    <a:pt x="609" y="650"/>
                    <a:pt x="615" y="653"/>
                  </a:cubicBezTo>
                  <a:cubicBezTo>
                    <a:pt x="622" y="656"/>
                    <a:pt x="627" y="660"/>
                    <a:pt x="630" y="665"/>
                  </a:cubicBezTo>
                  <a:cubicBezTo>
                    <a:pt x="634" y="671"/>
                    <a:pt x="637" y="677"/>
                    <a:pt x="639" y="685"/>
                  </a:cubicBezTo>
                  <a:cubicBezTo>
                    <a:pt x="641" y="692"/>
                    <a:pt x="642" y="700"/>
                    <a:pt x="642" y="709"/>
                  </a:cubicBezTo>
                  <a:cubicBezTo>
                    <a:pt x="642" y="718"/>
                    <a:pt x="641" y="727"/>
                    <a:pt x="639" y="734"/>
                  </a:cubicBezTo>
                  <a:cubicBezTo>
                    <a:pt x="637" y="742"/>
                    <a:pt x="634" y="749"/>
                    <a:pt x="630" y="754"/>
                  </a:cubicBezTo>
                  <a:cubicBezTo>
                    <a:pt x="627" y="759"/>
                    <a:pt x="622" y="764"/>
                    <a:pt x="615" y="767"/>
                  </a:cubicBezTo>
                  <a:cubicBezTo>
                    <a:pt x="609" y="770"/>
                    <a:pt x="602" y="771"/>
                    <a:pt x="594" y="771"/>
                  </a:cubicBezTo>
                  <a:cubicBezTo>
                    <a:pt x="585" y="771"/>
                    <a:pt x="578" y="770"/>
                    <a:pt x="572" y="767"/>
                  </a:cubicBezTo>
                  <a:close/>
                  <a:moveTo>
                    <a:pt x="707" y="788"/>
                  </a:moveTo>
                  <a:cubicBezTo>
                    <a:pt x="734" y="788"/>
                    <a:pt x="734" y="788"/>
                    <a:pt x="734" y="788"/>
                  </a:cubicBezTo>
                  <a:cubicBezTo>
                    <a:pt x="734" y="695"/>
                    <a:pt x="734" y="695"/>
                    <a:pt x="734" y="695"/>
                  </a:cubicBezTo>
                  <a:cubicBezTo>
                    <a:pt x="734" y="686"/>
                    <a:pt x="735" y="679"/>
                    <a:pt x="739" y="674"/>
                  </a:cubicBezTo>
                  <a:cubicBezTo>
                    <a:pt x="742" y="669"/>
                    <a:pt x="745" y="665"/>
                    <a:pt x="748" y="662"/>
                  </a:cubicBezTo>
                  <a:cubicBezTo>
                    <a:pt x="758" y="653"/>
                    <a:pt x="767" y="649"/>
                    <a:pt x="778" y="649"/>
                  </a:cubicBezTo>
                  <a:cubicBezTo>
                    <a:pt x="787" y="649"/>
                    <a:pt x="793" y="652"/>
                    <a:pt x="798" y="657"/>
                  </a:cubicBezTo>
                  <a:cubicBezTo>
                    <a:pt x="803" y="663"/>
                    <a:pt x="805" y="672"/>
                    <a:pt x="805" y="686"/>
                  </a:cubicBezTo>
                  <a:cubicBezTo>
                    <a:pt x="805" y="788"/>
                    <a:pt x="805" y="788"/>
                    <a:pt x="805" y="788"/>
                  </a:cubicBezTo>
                  <a:cubicBezTo>
                    <a:pt x="832" y="788"/>
                    <a:pt x="832" y="788"/>
                    <a:pt x="832" y="788"/>
                  </a:cubicBezTo>
                  <a:cubicBezTo>
                    <a:pt x="832" y="689"/>
                    <a:pt x="832" y="689"/>
                    <a:pt x="832" y="689"/>
                  </a:cubicBezTo>
                  <a:cubicBezTo>
                    <a:pt x="832" y="683"/>
                    <a:pt x="833" y="677"/>
                    <a:pt x="836" y="673"/>
                  </a:cubicBezTo>
                  <a:cubicBezTo>
                    <a:pt x="838" y="668"/>
                    <a:pt x="842" y="664"/>
                    <a:pt x="846" y="660"/>
                  </a:cubicBezTo>
                  <a:cubicBezTo>
                    <a:pt x="851" y="656"/>
                    <a:pt x="855" y="653"/>
                    <a:pt x="861" y="652"/>
                  </a:cubicBezTo>
                  <a:cubicBezTo>
                    <a:pt x="866" y="650"/>
                    <a:pt x="870" y="649"/>
                    <a:pt x="875" y="649"/>
                  </a:cubicBezTo>
                  <a:cubicBezTo>
                    <a:pt x="880" y="649"/>
                    <a:pt x="884" y="650"/>
                    <a:pt x="887" y="651"/>
                  </a:cubicBezTo>
                  <a:cubicBezTo>
                    <a:pt x="890" y="652"/>
                    <a:pt x="893" y="654"/>
                    <a:pt x="896" y="657"/>
                  </a:cubicBezTo>
                  <a:cubicBezTo>
                    <a:pt x="898" y="659"/>
                    <a:pt x="900" y="663"/>
                    <a:pt x="901" y="668"/>
                  </a:cubicBezTo>
                  <a:cubicBezTo>
                    <a:pt x="902" y="673"/>
                    <a:pt x="903" y="679"/>
                    <a:pt x="903" y="686"/>
                  </a:cubicBezTo>
                  <a:cubicBezTo>
                    <a:pt x="903" y="788"/>
                    <a:pt x="903" y="788"/>
                    <a:pt x="903" y="788"/>
                  </a:cubicBezTo>
                  <a:cubicBezTo>
                    <a:pt x="929" y="788"/>
                    <a:pt x="929" y="788"/>
                    <a:pt x="929" y="788"/>
                  </a:cubicBezTo>
                  <a:cubicBezTo>
                    <a:pt x="929" y="680"/>
                    <a:pt x="929" y="680"/>
                    <a:pt x="929" y="680"/>
                  </a:cubicBezTo>
                  <a:cubicBezTo>
                    <a:pt x="929" y="661"/>
                    <a:pt x="925" y="647"/>
                    <a:pt x="917" y="639"/>
                  </a:cubicBezTo>
                  <a:cubicBezTo>
                    <a:pt x="908" y="631"/>
                    <a:pt x="896" y="626"/>
                    <a:pt x="881" y="626"/>
                  </a:cubicBezTo>
                  <a:cubicBezTo>
                    <a:pt x="871" y="626"/>
                    <a:pt x="861" y="629"/>
                    <a:pt x="852" y="634"/>
                  </a:cubicBezTo>
                  <a:cubicBezTo>
                    <a:pt x="843" y="639"/>
                    <a:pt x="835" y="646"/>
                    <a:pt x="827" y="656"/>
                  </a:cubicBezTo>
                  <a:cubicBezTo>
                    <a:pt x="824" y="646"/>
                    <a:pt x="819" y="639"/>
                    <a:pt x="811" y="634"/>
                  </a:cubicBezTo>
                  <a:cubicBezTo>
                    <a:pt x="804" y="629"/>
                    <a:pt x="795" y="626"/>
                    <a:pt x="783" y="626"/>
                  </a:cubicBezTo>
                  <a:cubicBezTo>
                    <a:pt x="774" y="626"/>
                    <a:pt x="765" y="629"/>
                    <a:pt x="757" y="634"/>
                  </a:cubicBezTo>
                  <a:cubicBezTo>
                    <a:pt x="748" y="638"/>
                    <a:pt x="741" y="646"/>
                    <a:pt x="734" y="655"/>
                  </a:cubicBezTo>
                  <a:cubicBezTo>
                    <a:pt x="734" y="631"/>
                    <a:pt x="734" y="631"/>
                    <a:pt x="734" y="631"/>
                  </a:cubicBezTo>
                  <a:cubicBezTo>
                    <a:pt x="707" y="631"/>
                    <a:pt x="707" y="631"/>
                    <a:pt x="707" y="631"/>
                  </a:cubicBezTo>
                  <a:lnTo>
                    <a:pt x="707" y="788"/>
                  </a:lnTo>
                  <a:close/>
                  <a:moveTo>
                    <a:pt x="1073" y="787"/>
                  </a:moveTo>
                  <a:cubicBezTo>
                    <a:pt x="1083" y="783"/>
                    <a:pt x="1091" y="778"/>
                    <a:pt x="1097" y="770"/>
                  </a:cubicBezTo>
                  <a:cubicBezTo>
                    <a:pt x="1104" y="763"/>
                    <a:pt x="1109" y="754"/>
                    <a:pt x="1113" y="744"/>
                  </a:cubicBezTo>
                  <a:cubicBezTo>
                    <a:pt x="1116" y="734"/>
                    <a:pt x="1118" y="722"/>
                    <a:pt x="1118" y="709"/>
                  </a:cubicBezTo>
                  <a:cubicBezTo>
                    <a:pt x="1118" y="696"/>
                    <a:pt x="1116" y="685"/>
                    <a:pt x="1113" y="675"/>
                  </a:cubicBezTo>
                  <a:cubicBezTo>
                    <a:pt x="1109" y="665"/>
                    <a:pt x="1104" y="656"/>
                    <a:pt x="1098" y="649"/>
                  </a:cubicBezTo>
                  <a:cubicBezTo>
                    <a:pt x="1091" y="642"/>
                    <a:pt x="1083" y="636"/>
                    <a:pt x="1074" y="632"/>
                  </a:cubicBezTo>
                  <a:cubicBezTo>
                    <a:pt x="1065" y="628"/>
                    <a:pt x="1054" y="626"/>
                    <a:pt x="1042" y="626"/>
                  </a:cubicBezTo>
                  <a:cubicBezTo>
                    <a:pt x="1031" y="626"/>
                    <a:pt x="1020" y="628"/>
                    <a:pt x="1011" y="632"/>
                  </a:cubicBezTo>
                  <a:cubicBezTo>
                    <a:pt x="1001" y="636"/>
                    <a:pt x="993" y="642"/>
                    <a:pt x="987" y="649"/>
                  </a:cubicBezTo>
                  <a:cubicBezTo>
                    <a:pt x="980" y="656"/>
                    <a:pt x="975" y="665"/>
                    <a:pt x="971" y="676"/>
                  </a:cubicBezTo>
                  <a:cubicBezTo>
                    <a:pt x="968" y="686"/>
                    <a:pt x="966" y="697"/>
                    <a:pt x="966" y="710"/>
                  </a:cubicBezTo>
                  <a:cubicBezTo>
                    <a:pt x="966" y="723"/>
                    <a:pt x="967" y="735"/>
                    <a:pt x="971" y="745"/>
                  </a:cubicBezTo>
                  <a:cubicBezTo>
                    <a:pt x="974" y="755"/>
                    <a:pt x="979" y="764"/>
                    <a:pt x="986" y="771"/>
                  </a:cubicBezTo>
                  <a:cubicBezTo>
                    <a:pt x="992" y="778"/>
                    <a:pt x="1000" y="784"/>
                    <a:pt x="1009" y="787"/>
                  </a:cubicBezTo>
                  <a:cubicBezTo>
                    <a:pt x="1019" y="791"/>
                    <a:pt x="1029" y="793"/>
                    <a:pt x="1041" y="793"/>
                  </a:cubicBezTo>
                  <a:cubicBezTo>
                    <a:pt x="1053" y="793"/>
                    <a:pt x="1064" y="791"/>
                    <a:pt x="1073" y="787"/>
                  </a:cubicBezTo>
                  <a:close/>
                  <a:moveTo>
                    <a:pt x="1020" y="767"/>
                  </a:moveTo>
                  <a:cubicBezTo>
                    <a:pt x="1014" y="764"/>
                    <a:pt x="1009" y="759"/>
                    <a:pt x="1005" y="754"/>
                  </a:cubicBezTo>
                  <a:cubicBezTo>
                    <a:pt x="1001" y="749"/>
                    <a:pt x="998" y="742"/>
                    <a:pt x="997" y="735"/>
                  </a:cubicBezTo>
                  <a:cubicBezTo>
                    <a:pt x="995" y="727"/>
                    <a:pt x="994" y="719"/>
                    <a:pt x="994" y="710"/>
                  </a:cubicBezTo>
                  <a:cubicBezTo>
                    <a:pt x="994" y="701"/>
                    <a:pt x="995" y="692"/>
                    <a:pt x="997" y="685"/>
                  </a:cubicBezTo>
                  <a:cubicBezTo>
                    <a:pt x="998" y="677"/>
                    <a:pt x="1001" y="671"/>
                    <a:pt x="1005" y="665"/>
                  </a:cubicBezTo>
                  <a:cubicBezTo>
                    <a:pt x="1009" y="660"/>
                    <a:pt x="1014" y="656"/>
                    <a:pt x="1020" y="653"/>
                  </a:cubicBezTo>
                  <a:cubicBezTo>
                    <a:pt x="1026" y="650"/>
                    <a:pt x="1033" y="648"/>
                    <a:pt x="1042" y="648"/>
                  </a:cubicBezTo>
                  <a:cubicBezTo>
                    <a:pt x="1050" y="648"/>
                    <a:pt x="1057" y="650"/>
                    <a:pt x="1063" y="653"/>
                  </a:cubicBezTo>
                  <a:cubicBezTo>
                    <a:pt x="1069" y="656"/>
                    <a:pt x="1074" y="660"/>
                    <a:pt x="1078" y="665"/>
                  </a:cubicBezTo>
                  <a:cubicBezTo>
                    <a:pt x="1082" y="671"/>
                    <a:pt x="1085" y="677"/>
                    <a:pt x="1087" y="685"/>
                  </a:cubicBezTo>
                  <a:cubicBezTo>
                    <a:pt x="1089" y="692"/>
                    <a:pt x="1090" y="700"/>
                    <a:pt x="1090" y="709"/>
                  </a:cubicBezTo>
                  <a:cubicBezTo>
                    <a:pt x="1090" y="718"/>
                    <a:pt x="1089" y="727"/>
                    <a:pt x="1087" y="734"/>
                  </a:cubicBezTo>
                  <a:cubicBezTo>
                    <a:pt x="1085" y="742"/>
                    <a:pt x="1082" y="749"/>
                    <a:pt x="1078" y="754"/>
                  </a:cubicBezTo>
                  <a:cubicBezTo>
                    <a:pt x="1074" y="759"/>
                    <a:pt x="1069" y="764"/>
                    <a:pt x="1063" y="767"/>
                  </a:cubicBezTo>
                  <a:cubicBezTo>
                    <a:pt x="1057" y="770"/>
                    <a:pt x="1050" y="771"/>
                    <a:pt x="1042" y="771"/>
                  </a:cubicBezTo>
                  <a:cubicBezTo>
                    <a:pt x="1033" y="771"/>
                    <a:pt x="1026" y="770"/>
                    <a:pt x="1020" y="767"/>
                  </a:cubicBezTo>
                  <a:close/>
                  <a:moveTo>
                    <a:pt x="1164" y="737"/>
                  </a:moveTo>
                  <a:cubicBezTo>
                    <a:pt x="1164" y="745"/>
                    <a:pt x="1165" y="752"/>
                    <a:pt x="1166" y="759"/>
                  </a:cubicBezTo>
                  <a:cubicBezTo>
                    <a:pt x="1167" y="766"/>
                    <a:pt x="1169" y="772"/>
                    <a:pt x="1173" y="776"/>
                  </a:cubicBezTo>
                  <a:cubicBezTo>
                    <a:pt x="1176" y="781"/>
                    <a:pt x="1180" y="785"/>
                    <a:pt x="1186" y="788"/>
                  </a:cubicBezTo>
                  <a:cubicBezTo>
                    <a:pt x="1191" y="790"/>
                    <a:pt x="1198" y="792"/>
                    <a:pt x="1207" y="792"/>
                  </a:cubicBezTo>
                  <a:cubicBezTo>
                    <a:pt x="1214" y="792"/>
                    <a:pt x="1219" y="791"/>
                    <a:pt x="1224" y="790"/>
                  </a:cubicBezTo>
                  <a:cubicBezTo>
                    <a:pt x="1229" y="789"/>
                    <a:pt x="1233" y="788"/>
                    <a:pt x="1237" y="787"/>
                  </a:cubicBezTo>
                  <a:cubicBezTo>
                    <a:pt x="1233" y="766"/>
                    <a:pt x="1233" y="766"/>
                    <a:pt x="1233" y="766"/>
                  </a:cubicBezTo>
                  <a:cubicBezTo>
                    <a:pt x="1230" y="767"/>
                    <a:pt x="1227" y="768"/>
                    <a:pt x="1224" y="769"/>
                  </a:cubicBezTo>
                  <a:cubicBezTo>
                    <a:pt x="1220" y="769"/>
                    <a:pt x="1216" y="770"/>
                    <a:pt x="1212" y="770"/>
                  </a:cubicBezTo>
                  <a:cubicBezTo>
                    <a:pt x="1205" y="770"/>
                    <a:pt x="1199" y="767"/>
                    <a:pt x="1196" y="763"/>
                  </a:cubicBezTo>
                  <a:cubicBezTo>
                    <a:pt x="1193" y="758"/>
                    <a:pt x="1191" y="752"/>
                    <a:pt x="1191" y="744"/>
                  </a:cubicBezTo>
                  <a:cubicBezTo>
                    <a:pt x="1191" y="652"/>
                    <a:pt x="1191" y="652"/>
                    <a:pt x="1191" y="652"/>
                  </a:cubicBezTo>
                  <a:cubicBezTo>
                    <a:pt x="1232" y="652"/>
                    <a:pt x="1232" y="652"/>
                    <a:pt x="1232" y="652"/>
                  </a:cubicBezTo>
                  <a:cubicBezTo>
                    <a:pt x="1232" y="631"/>
                    <a:pt x="1232" y="631"/>
                    <a:pt x="1232" y="631"/>
                  </a:cubicBezTo>
                  <a:cubicBezTo>
                    <a:pt x="1191" y="631"/>
                    <a:pt x="1191" y="631"/>
                    <a:pt x="1191" y="631"/>
                  </a:cubicBezTo>
                  <a:cubicBezTo>
                    <a:pt x="1191" y="588"/>
                    <a:pt x="1191" y="588"/>
                    <a:pt x="1191" y="588"/>
                  </a:cubicBezTo>
                  <a:cubicBezTo>
                    <a:pt x="1164" y="588"/>
                    <a:pt x="1164" y="588"/>
                    <a:pt x="1164" y="588"/>
                  </a:cubicBezTo>
                  <a:cubicBezTo>
                    <a:pt x="1164" y="631"/>
                    <a:pt x="1164" y="631"/>
                    <a:pt x="1164" y="631"/>
                  </a:cubicBezTo>
                  <a:cubicBezTo>
                    <a:pt x="1140" y="631"/>
                    <a:pt x="1140" y="631"/>
                    <a:pt x="1140" y="631"/>
                  </a:cubicBezTo>
                  <a:cubicBezTo>
                    <a:pt x="1140" y="652"/>
                    <a:pt x="1140" y="652"/>
                    <a:pt x="1140" y="652"/>
                  </a:cubicBezTo>
                  <a:cubicBezTo>
                    <a:pt x="1164" y="652"/>
                    <a:pt x="1164" y="652"/>
                    <a:pt x="1164" y="652"/>
                  </a:cubicBezTo>
                  <a:lnTo>
                    <a:pt x="1164" y="737"/>
                  </a:lnTo>
                  <a:close/>
                  <a:moveTo>
                    <a:pt x="1270" y="602"/>
                  </a:moveTo>
                  <a:cubicBezTo>
                    <a:pt x="1298" y="602"/>
                    <a:pt x="1298" y="602"/>
                    <a:pt x="1298" y="602"/>
                  </a:cubicBezTo>
                  <a:cubicBezTo>
                    <a:pt x="1298" y="571"/>
                    <a:pt x="1298" y="571"/>
                    <a:pt x="1298" y="571"/>
                  </a:cubicBezTo>
                  <a:cubicBezTo>
                    <a:pt x="1270" y="571"/>
                    <a:pt x="1270" y="571"/>
                    <a:pt x="1270" y="571"/>
                  </a:cubicBezTo>
                  <a:lnTo>
                    <a:pt x="1270" y="602"/>
                  </a:lnTo>
                  <a:close/>
                  <a:moveTo>
                    <a:pt x="1270" y="788"/>
                  </a:moveTo>
                  <a:cubicBezTo>
                    <a:pt x="1297" y="788"/>
                    <a:pt x="1297" y="788"/>
                    <a:pt x="1297" y="788"/>
                  </a:cubicBezTo>
                  <a:cubicBezTo>
                    <a:pt x="1297" y="631"/>
                    <a:pt x="1297" y="631"/>
                    <a:pt x="1297" y="631"/>
                  </a:cubicBezTo>
                  <a:cubicBezTo>
                    <a:pt x="1270" y="631"/>
                    <a:pt x="1270" y="631"/>
                    <a:pt x="1270" y="631"/>
                  </a:cubicBezTo>
                  <a:lnTo>
                    <a:pt x="1270" y="788"/>
                  </a:lnTo>
                  <a:close/>
                  <a:moveTo>
                    <a:pt x="1386" y="788"/>
                  </a:moveTo>
                  <a:cubicBezTo>
                    <a:pt x="1414" y="788"/>
                    <a:pt x="1414" y="788"/>
                    <a:pt x="1414" y="788"/>
                  </a:cubicBezTo>
                  <a:cubicBezTo>
                    <a:pt x="1477" y="631"/>
                    <a:pt x="1477" y="631"/>
                    <a:pt x="1477" y="631"/>
                  </a:cubicBezTo>
                  <a:cubicBezTo>
                    <a:pt x="1448" y="631"/>
                    <a:pt x="1448" y="631"/>
                    <a:pt x="1448" y="631"/>
                  </a:cubicBezTo>
                  <a:cubicBezTo>
                    <a:pt x="1401" y="759"/>
                    <a:pt x="1401" y="759"/>
                    <a:pt x="1401" y="759"/>
                  </a:cubicBezTo>
                  <a:cubicBezTo>
                    <a:pt x="1354" y="631"/>
                    <a:pt x="1354" y="631"/>
                    <a:pt x="1354" y="631"/>
                  </a:cubicBezTo>
                  <a:cubicBezTo>
                    <a:pt x="1323" y="631"/>
                    <a:pt x="1323" y="631"/>
                    <a:pt x="1323" y="631"/>
                  </a:cubicBezTo>
                  <a:lnTo>
                    <a:pt x="1386" y="788"/>
                  </a:lnTo>
                  <a:close/>
                  <a:moveTo>
                    <a:pt x="1598" y="744"/>
                  </a:moveTo>
                  <a:cubicBezTo>
                    <a:pt x="1596" y="753"/>
                    <a:pt x="1592" y="760"/>
                    <a:pt x="1586" y="764"/>
                  </a:cubicBezTo>
                  <a:cubicBezTo>
                    <a:pt x="1580" y="769"/>
                    <a:pt x="1570" y="772"/>
                    <a:pt x="1557" y="772"/>
                  </a:cubicBezTo>
                  <a:cubicBezTo>
                    <a:pt x="1549" y="772"/>
                    <a:pt x="1543" y="771"/>
                    <a:pt x="1537" y="768"/>
                  </a:cubicBezTo>
                  <a:cubicBezTo>
                    <a:pt x="1531" y="765"/>
                    <a:pt x="1526" y="761"/>
                    <a:pt x="1522" y="756"/>
                  </a:cubicBezTo>
                  <a:cubicBezTo>
                    <a:pt x="1518" y="751"/>
                    <a:pt x="1515" y="745"/>
                    <a:pt x="1513" y="738"/>
                  </a:cubicBezTo>
                  <a:cubicBezTo>
                    <a:pt x="1511" y="732"/>
                    <a:pt x="1510" y="724"/>
                    <a:pt x="1510" y="716"/>
                  </a:cubicBezTo>
                  <a:cubicBezTo>
                    <a:pt x="1626" y="716"/>
                    <a:pt x="1626" y="716"/>
                    <a:pt x="1626" y="716"/>
                  </a:cubicBezTo>
                  <a:cubicBezTo>
                    <a:pt x="1626" y="703"/>
                    <a:pt x="1626" y="703"/>
                    <a:pt x="1626" y="703"/>
                  </a:cubicBezTo>
                  <a:cubicBezTo>
                    <a:pt x="1626" y="692"/>
                    <a:pt x="1625" y="682"/>
                    <a:pt x="1622" y="672"/>
                  </a:cubicBezTo>
                  <a:cubicBezTo>
                    <a:pt x="1619" y="663"/>
                    <a:pt x="1615" y="655"/>
                    <a:pt x="1610" y="648"/>
                  </a:cubicBezTo>
                  <a:cubicBezTo>
                    <a:pt x="1604" y="641"/>
                    <a:pt x="1597" y="636"/>
                    <a:pt x="1588" y="632"/>
                  </a:cubicBezTo>
                  <a:cubicBezTo>
                    <a:pt x="1580" y="628"/>
                    <a:pt x="1569" y="626"/>
                    <a:pt x="1557" y="626"/>
                  </a:cubicBezTo>
                  <a:cubicBezTo>
                    <a:pt x="1546" y="626"/>
                    <a:pt x="1536" y="628"/>
                    <a:pt x="1527" y="632"/>
                  </a:cubicBezTo>
                  <a:cubicBezTo>
                    <a:pt x="1518" y="636"/>
                    <a:pt x="1510" y="641"/>
                    <a:pt x="1504" y="648"/>
                  </a:cubicBezTo>
                  <a:cubicBezTo>
                    <a:pt x="1497" y="655"/>
                    <a:pt x="1492" y="664"/>
                    <a:pt x="1488" y="675"/>
                  </a:cubicBezTo>
                  <a:cubicBezTo>
                    <a:pt x="1485" y="685"/>
                    <a:pt x="1483" y="697"/>
                    <a:pt x="1483" y="711"/>
                  </a:cubicBezTo>
                  <a:cubicBezTo>
                    <a:pt x="1483" y="737"/>
                    <a:pt x="1489" y="757"/>
                    <a:pt x="1502" y="771"/>
                  </a:cubicBezTo>
                  <a:cubicBezTo>
                    <a:pt x="1515" y="786"/>
                    <a:pt x="1533" y="793"/>
                    <a:pt x="1557" y="793"/>
                  </a:cubicBezTo>
                  <a:cubicBezTo>
                    <a:pt x="1577" y="793"/>
                    <a:pt x="1593" y="789"/>
                    <a:pt x="1604" y="780"/>
                  </a:cubicBezTo>
                  <a:cubicBezTo>
                    <a:pt x="1614" y="771"/>
                    <a:pt x="1621" y="759"/>
                    <a:pt x="1624" y="744"/>
                  </a:cubicBezTo>
                  <a:lnTo>
                    <a:pt x="1598" y="744"/>
                  </a:lnTo>
                  <a:close/>
                  <a:moveTo>
                    <a:pt x="1510" y="697"/>
                  </a:moveTo>
                  <a:cubicBezTo>
                    <a:pt x="1512" y="680"/>
                    <a:pt x="1516" y="668"/>
                    <a:pt x="1524" y="659"/>
                  </a:cubicBezTo>
                  <a:cubicBezTo>
                    <a:pt x="1532" y="651"/>
                    <a:pt x="1543" y="647"/>
                    <a:pt x="1557" y="647"/>
                  </a:cubicBezTo>
                  <a:cubicBezTo>
                    <a:pt x="1564" y="647"/>
                    <a:pt x="1571" y="648"/>
                    <a:pt x="1576" y="650"/>
                  </a:cubicBezTo>
                  <a:cubicBezTo>
                    <a:pt x="1582" y="653"/>
                    <a:pt x="1586" y="656"/>
                    <a:pt x="1590" y="661"/>
                  </a:cubicBezTo>
                  <a:cubicBezTo>
                    <a:pt x="1593" y="665"/>
                    <a:pt x="1596" y="670"/>
                    <a:pt x="1597" y="676"/>
                  </a:cubicBezTo>
                  <a:cubicBezTo>
                    <a:pt x="1599" y="682"/>
                    <a:pt x="1600" y="689"/>
                    <a:pt x="1600" y="697"/>
                  </a:cubicBezTo>
                  <a:lnTo>
                    <a:pt x="1510" y="697"/>
                  </a:lnTo>
                  <a:close/>
                  <a:moveTo>
                    <a:pt x="115" y="1091"/>
                  </a:moveTo>
                  <a:cubicBezTo>
                    <a:pt x="113" y="1099"/>
                    <a:pt x="109" y="1106"/>
                    <a:pt x="103" y="1111"/>
                  </a:cubicBezTo>
                  <a:cubicBezTo>
                    <a:pt x="97" y="1116"/>
                    <a:pt x="87" y="1118"/>
                    <a:pt x="74" y="1118"/>
                  </a:cubicBezTo>
                  <a:cubicBezTo>
                    <a:pt x="66" y="1118"/>
                    <a:pt x="60" y="1117"/>
                    <a:pt x="54" y="1114"/>
                  </a:cubicBezTo>
                  <a:cubicBezTo>
                    <a:pt x="48" y="1111"/>
                    <a:pt x="43" y="1107"/>
                    <a:pt x="39" y="1102"/>
                  </a:cubicBezTo>
                  <a:cubicBezTo>
                    <a:pt x="35" y="1097"/>
                    <a:pt x="32" y="1092"/>
                    <a:pt x="30" y="1085"/>
                  </a:cubicBezTo>
                  <a:cubicBezTo>
                    <a:pt x="28" y="1078"/>
                    <a:pt x="27" y="1071"/>
                    <a:pt x="27" y="1063"/>
                  </a:cubicBezTo>
                  <a:cubicBezTo>
                    <a:pt x="143" y="1063"/>
                    <a:pt x="143" y="1063"/>
                    <a:pt x="143" y="1063"/>
                  </a:cubicBezTo>
                  <a:cubicBezTo>
                    <a:pt x="143" y="1049"/>
                    <a:pt x="143" y="1049"/>
                    <a:pt x="143" y="1049"/>
                  </a:cubicBezTo>
                  <a:cubicBezTo>
                    <a:pt x="143" y="1038"/>
                    <a:pt x="142" y="1028"/>
                    <a:pt x="139" y="1019"/>
                  </a:cubicBezTo>
                  <a:cubicBezTo>
                    <a:pt x="137" y="1009"/>
                    <a:pt x="132" y="1001"/>
                    <a:pt x="127" y="994"/>
                  </a:cubicBezTo>
                  <a:cubicBezTo>
                    <a:pt x="121" y="988"/>
                    <a:pt x="114" y="982"/>
                    <a:pt x="105" y="979"/>
                  </a:cubicBezTo>
                  <a:cubicBezTo>
                    <a:pt x="97" y="975"/>
                    <a:pt x="86" y="973"/>
                    <a:pt x="74" y="973"/>
                  </a:cubicBezTo>
                  <a:cubicBezTo>
                    <a:pt x="63" y="973"/>
                    <a:pt x="53" y="975"/>
                    <a:pt x="44" y="978"/>
                  </a:cubicBezTo>
                  <a:cubicBezTo>
                    <a:pt x="35" y="982"/>
                    <a:pt x="27" y="988"/>
                    <a:pt x="21" y="995"/>
                  </a:cubicBezTo>
                  <a:cubicBezTo>
                    <a:pt x="14" y="1002"/>
                    <a:pt x="9" y="1011"/>
                    <a:pt x="5" y="1021"/>
                  </a:cubicBezTo>
                  <a:cubicBezTo>
                    <a:pt x="2" y="1032"/>
                    <a:pt x="0" y="1044"/>
                    <a:pt x="0" y="1057"/>
                  </a:cubicBezTo>
                  <a:cubicBezTo>
                    <a:pt x="0" y="1083"/>
                    <a:pt x="6" y="1103"/>
                    <a:pt x="19" y="1118"/>
                  </a:cubicBezTo>
                  <a:cubicBezTo>
                    <a:pt x="32" y="1132"/>
                    <a:pt x="50" y="1140"/>
                    <a:pt x="74" y="1140"/>
                  </a:cubicBezTo>
                  <a:cubicBezTo>
                    <a:pt x="94" y="1140"/>
                    <a:pt x="110" y="1135"/>
                    <a:pt x="121" y="1126"/>
                  </a:cubicBezTo>
                  <a:cubicBezTo>
                    <a:pt x="132" y="1118"/>
                    <a:pt x="138" y="1106"/>
                    <a:pt x="141" y="1091"/>
                  </a:cubicBezTo>
                  <a:lnTo>
                    <a:pt x="115" y="1091"/>
                  </a:lnTo>
                  <a:close/>
                  <a:moveTo>
                    <a:pt x="27" y="1043"/>
                  </a:moveTo>
                  <a:cubicBezTo>
                    <a:pt x="29" y="1027"/>
                    <a:pt x="33" y="1014"/>
                    <a:pt x="41" y="1006"/>
                  </a:cubicBezTo>
                  <a:cubicBezTo>
                    <a:pt x="49" y="997"/>
                    <a:pt x="60" y="993"/>
                    <a:pt x="74" y="993"/>
                  </a:cubicBezTo>
                  <a:cubicBezTo>
                    <a:pt x="82" y="993"/>
                    <a:pt x="88" y="994"/>
                    <a:pt x="94" y="997"/>
                  </a:cubicBezTo>
                  <a:cubicBezTo>
                    <a:pt x="99" y="999"/>
                    <a:pt x="104" y="1003"/>
                    <a:pt x="107" y="1007"/>
                  </a:cubicBezTo>
                  <a:cubicBezTo>
                    <a:pt x="110" y="1011"/>
                    <a:pt x="113" y="1016"/>
                    <a:pt x="115" y="1023"/>
                  </a:cubicBezTo>
                  <a:cubicBezTo>
                    <a:pt x="116" y="1029"/>
                    <a:pt x="117" y="1035"/>
                    <a:pt x="117" y="1043"/>
                  </a:cubicBezTo>
                  <a:lnTo>
                    <a:pt x="27" y="1043"/>
                  </a:lnTo>
                  <a:close/>
                  <a:moveTo>
                    <a:pt x="180" y="1135"/>
                  </a:moveTo>
                  <a:cubicBezTo>
                    <a:pt x="207" y="1135"/>
                    <a:pt x="207" y="1135"/>
                    <a:pt x="207" y="1135"/>
                  </a:cubicBezTo>
                  <a:cubicBezTo>
                    <a:pt x="207" y="1042"/>
                    <a:pt x="207" y="1042"/>
                    <a:pt x="207" y="1042"/>
                  </a:cubicBezTo>
                  <a:cubicBezTo>
                    <a:pt x="207" y="1034"/>
                    <a:pt x="208" y="1027"/>
                    <a:pt x="211" y="1022"/>
                  </a:cubicBezTo>
                  <a:cubicBezTo>
                    <a:pt x="213" y="1017"/>
                    <a:pt x="217" y="1013"/>
                    <a:pt x="222" y="1008"/>
                  </a:cubicBezTo>
                  <a:cubicBezTo>
                    <a:pt x="227" y="1004"/>
                    <a:pt x="232" y="1001"/>
                    <a:pt x="238" y="999"/>
                  </a:cubicBezTo>
                  <a:cubicBezTo>
                    <a:pt x="244" y="997"/>
                    <a:pt x="249" y="996"/>
                    <a:pt x="255" y="996"/>
                  </a:cubicBezTo>
                  <a:cubicBezTo>
                    <a:pt x="266" y="996"/>
                    <a:pt x="274" y="999"/>
                    <a:pt x="280" y="1004"/>
                  </a:cubicBezTo>
                  <a:cubicBezTo>
                    <a:pt x="285" y="1010"/>
                    <a:pt x="287" y="1021"/>
                    <a:pt x="287" y="1035"/>
                  </a:cubicBezTo>
                  <a:cubicBezTo>
                    <a:pt x="287" y="1135"/>
                    <a:pt x="287" y="1135"/>
                    <a:pt x="287" y="1135"/>
                  </a:cubicBezTo>
                  <a:cubicBezTo>
                    <a:pt x="314" y="1135"/>
                    <a:pt x="314" y="1135"/>
                    <a:pt x="314" y="1135"/>
                  </a:cubicBezTo>
                  <a:cubicBezTo>
                    <a:pt x="314" y="1030"/>
                    <a:pt x="314" y="1030"/>
                    <a:pt x="314" y="1030"/>
                  </a:cubicBezTo>
                  <a:cubicBezTo>
                    <a:pt x="314" y="1011"/>
                    <a:pt x="310" y="997"/>
                    <a:pt x="301" y="987"/>
                  </a:cubicBezTo>
                  <a:cubicBezTo>
                    <a:pt x="292" y="978"/>
                    <a:pt x="279" y="973"/>
                    <a:pt x="261" y="973"/>
                  </a:cubicBezTo>
                  <a:cubicBezTo>
                    <a:pt x="251" y="973"/>
                    <a:pt x="241" y="975"/>
                    <a:pt x="232" y="979"/>
                  </a:cubicBezTo>
                  <a:cubicBezTo>
                    <a:pt x="223" y="984"/>
                    <a:pt x="214" y="991"/>
                    <a:pt x="206" y="1002"/>
                  </a:cubicBezTo>
                  <a:cubicBezTo>
                    <a:pt x="206" y="978"/>
                    <a:pt x="206" y="978"/>
                    <a:pt x="206" y="978"/>
                  </a:cubicBezTo>
                  <a:cubicBezTo>
                    <a:pt x="180" y="978"/>
                    <a:pt x="180" y="978"/>
                    <a:pt x="180" y="978"/>
                  </a:cubicBezTo>
                  <a:lnTo>
                    <a:pt x="180" y="1135"/>
                  </a:lnTo>
                  <a:close/>
                  <a:moveTo>
                    <a:pt x="353" y="1149"/>
                  </a:moveTo>
                  <a:cubicBezTo>
                    <a:pt x="355" y="1166"/>
                    <a:pt x="362" y="1179"/>
                    <a:pt x="374" y="1186"/>
                  </a:cubicBezTo>
                  <a:cubicBezTo>
                    <a:pt x="386" y="1193"/>
                    <a:pt x="402" y="1197"/>
                    <a:pt x="423" y="1197"/>
                  </a:cubicBezTo>
                  <a:cubicBezTo>
                    <a:pt x="437" y="1197"/>
                    <a:pt x="449" y="1195"/>
                    <a:pt x="458" y="1191"/>
                  </a:cubicBezTo>
                  <a:cubicBezTo>
                    <a:pt x="467" y="1187"/>
                    <a:pt x="474" y="1181"/>
                    <a:pt x="479" y="1173"/>
                  </a:cubicBezTo>
                  <a:cubicBezTo>
                    <a:pt x="485" y="1166"/>
                    <a:pt x="488" y="1157"/>
                    <a:pt x="490" y="1146"/>
                  </a:cubicBezTo>
                  <a:cubicBezTo>
                    <a:pt x="492" y="1135"/>
                    <a:pt x="493" y="1123"/>
                    <a:pt x="493" y="1109"/>
                  </a:cubicBezTo>
                  <a:cubicBezTo>
                    <a:pt x="493" y="978"/>
                    <a:pt x="493" y="978"/>
                    <a:pt x="493" y="978"/>
                  </a:cubicBezTo>
                  <a:cubicBezTo>
                    <a:pt x="467" y="978"/>
                    <a:pt x="467" y="978"/>
                    <a:pt x="467" y="978"/>
                  </a:cubicBezTo>
                  <a:cubicBezTo>
                    <a:pt x="467" y="998"/>
                    <a:pt x="467" y="998"/>
                    <a:pt x="467" y="998"/>
                  </a:cubicBezTo>
                  <a:cubicBezTo>
                    <a:pt x="460" y="988"/>
                    <a:pt x="452" y="982"/>
                    <a:pt x="443" y="978"/>
                  </a:cubicBezTo>
                  <a:cubicBezTo>
                    <a:pt x="435" y="975"/>
                    <a:pt x="426" y="973"/>
                    <a:pt x="417" y="973"/>
                  </a:cubicBezTo>
                  <a:cubicBezTo>
                    <a:pt x="406" y="973"/>
                    <a:pt x="397" y="975"/>
                    <a:pt x="388" y="979"/>
                  </a:cubicBezTo>
                  <a:cubicBezTo>
                    <a:pt x="380" y="982"/>
                    <a:pt x="372" y="988"/>
                    <a:pt x="366" y="995"/>
                  </a:cubicBezTo>
                  <a:cubicBezTo>
                    <a:pt x="360" y="1002"/>
                    <a:pt x="355" y="1010"/>
                    <a:pt x="352" y="1020"/>
                  </a:cubicBezTo>
                  <a:cubicBezTo>
                    <a:pt x="349" y="1030"/>
                    <a:pt x="347" y="1041"/>
                    <a:pt x="347" y="1053"/>
                  </a:cubicBezTo>
                  <a:cubicBezTo>
                    <a:pt x="347" y="1064"/>
                    <a:pt x="349" y="1074"/>
                    <a:pt x="351" y="1083"/>
                  </a:cubicBezTo>
                  <a:cubicBezTo>
                    <a:pt x="354" y="1093"/>
                    <a:pt x="358" y="1101"/>
                    <a:pt x="364" y="1108"/>
                  </a:cubicBezTo>
                  <a:cubicBezTo>
                    <a:pt x="369" y="1116"/>
                    <a:pt x="376" y="1121"/>
                    <a:pt x="385" y="1125"/>
                  </a:cubicBezTo>
                  <a:cubicBezTo>
                    <a:pt x="393" y="1130"/>
                    <a:pt x="403" y="1132"/>
                    <a:pt x="414" y="1132"/>
                  </a:cubicBezTo>
                  <a:cubicBezTo>
                    <a:pt x="426" y="1132"/>
                    <a:pt x="436" y="1129"/>
                    <a:pt x="444" y="1125"/>
                  </a:cubicBezTo>
                  <a:cubicBezTo>
                    <a:pt x="453" y="1120"/>
                    <a:pt x="460" y="1113"/>
                    <a:pt x="466" y="1105"/>
                  </a:cubicBezTo>
                  <a:cubicBezTo>
                    <a:pt x="466" y="1122"/>
                    <a:pt x="466" y="1122"/>
                    <a:pt x="466" y="1122"/>
                  </a:cubicBezTo>
                  <a:cubicBezTo>
                    <a:pt x="466" y="1139"/>
                    <a:pt x="463" y="1153"/>
                    <a:pt x="457" y="1162"/>
                  </a:cubicBezTo>
                  <a:cubicBezTo>
                    <a:pt x="450" y="1171"/>
                    <a:pt x="439" y="1176"/>
                    <a:pt x="422" y="1176"/>
                  </a:cubicBezTo>
                  <a:cubicBezTo>
                    <a:pt x="409" y="1176"/>
                    <a:pt x="399" y="1174"/>
                    <a:pt x="392" y="1170"/>
                  </a:cubicBezTo>
                  <a:cubicBezTo>
                    <a:pt x="386" y="1166"/>
                    <a:pt x="382" y="1159"/>
                    <a:pt x="380" y="1149"/>
                  </a:cubicBezTo>
                  <a:lnTo>
                    <a:pt x="353" y="1149"/>
                  </a:lnTo>
                  <a:close/>
                  <a:moveTo>
                    <a:pt x="467" y="1056"/>
                  </a:moveTo>
                  <a:cubicBezTo>
                    <a:pt x="467" y="1065"/>
                    <a:pt x="466" y="1073"/>
                    <a:pt x="463" y="1079"/>
                  </a:cubicBezTo>
                  <a:cubicBezTo>
                    <a:pt x="461" y="1086"/>
                    <a:pt x="458" y="1092"/>
                    <a:pt x="453" y="1096"/>
                  </a:cubicBezTo>
                  <a:cubicBezTo>
                    <a:pt x="449" y="1101"/>
                    <a:pt x="444" y="1104"/>
                    <a:pt x="438" y="1106"/>
                  </a:cubicBezTo>
                  <a:cubicBezTo>
                    <a:pt x="433" y="1109"/>
                    <a:pt x="426" y="1110"/>
                    <a:pt x="419" y="1110"/>
                  </a:cubicBezTo>
                  <a:cubicBezTo>
                    <a:pt x="414" y="1110"/>
                    <a:pt x="409" y="1109"/>
                    <a:pt x="403" y="1107"/>
                  </a:cubicBezTo>
                  <a:cubicBezTo>
                    <a:pt x="398" y="1105"/>
                    <a:pt x="393" y="1101"/>
                    <a:pt x="389" y="1097"/>
                  </a:cubicBezTo>
                  <a:cubicBezTo>
                    <a:pt x="385" y="1093"/>
                    <a:pt x="382" y="1087"/>
                    <a:pt x="379" y="1079"/>
                  </a:cubicBezTo>
                  <a:cubicBezTo>
                    <a:pt x="377" y="1072"/>
                    <a:pt x="376" y="1063"/>
                    <a:pt x="376" y="1053"/>
                  </a:cubicBezTo>
                  <a:cubicBezTo>
                    <a:pt x="376" y="1042"/>
                    <a:pt x="377" y="1033"/>
                    <a:pt x="379" y="1026"/>
                  </a:cubicBezTo>
                  <a:cubicBezTo>
                    <a:pt x="381" y="1019"/>
                    <a:pt x="385" y="1013"/>
                    <a:pt x="389" y="1008"/>
                  </a:cubicBezTo>
                  <a:cubicBezTo>
                    <a:pt x="393" y="1003"/>
                    <a:pt x="398" y="1000"/>
                    <a:pt x="403" y="998"/>
                  </a:cubicBezTo>
                  <a:cubicBezTo>
                    <a:pt x="409" y="996"/>
                    <a:pt x="415" y="995"/>
                    <a:pt x="421" y="995"/>
                  </a:cubicBezTo>
                  <a:cubicBezTo>
                    <a:pt x="427" y="995"/>
                    <a:pt x="433" y="996"/>
                    <a:pt x="439" y="998"/>
                  </a:cubicBezTo>
                  <a:cubicBezTo>
                    <a:pt x="444" y="999"/>
                    <a:pt x="449" y="1003"/>
                    <a:pt x="453" y="1007"/>
                  </a:cubicBezTo>
                  <a:cubicBezTo>
                    <a:pt x="458" y="1012"/>
                    <a:pt x="461" y="1017"/>
                    <a:pt x="463" y="1024"/>
                  </a:cubicBezTo>
                  <a:cubicBezTo>
                    <a:pt x="466" y="1031"/>
                    <a:pt x="467" y="1040"/>
                    <a:pt x="467" y="1050"/>
                  </a:cubicBezTo>
                  <a:lnTo>
                    <a:pt x="467" y="1056"/>
                  </a:lnTo>
                  <a:close/>
                  <a:moveTo>
                    <a:pt x="535" y="948"/>
                  </a:moveTo>
                  <a:cubicBezTo>
                    <a:pt x="563" y="948"/>
                    <a:pt x="563" y="948"/>
                    <a:pt x="563" y="948"/>
                  </a:cubicBezTo>
                  <a:cubicBezTo>
                    <a:pt x="563" y="918"/>
                    <a:pt x="563" y="918"/>
                    <a:pt x="563" y="918"/>
                  </a:cubicBezTo>
                  <a:cubicBezTo>
                    <a:pt x="535" y="918"/>
                    <a:pt x="535" y="918"/>
                    <a:pt x="535" y="918"/>
                  </a:cubicBezTo>
                  <a:lnTo>
                    <a:pt x="535" y="948"/>
                  </a:lnTo>
                  <a:close/>
                  <a:moveTo>
                    <a:pt x="536" y="1135"/>
                  </a:moveTo>
                  <a:cubicBezTo>
                    <a:pt x="562" y="1135"/>
                    <a:pt x="562" y="1135"/>
                    <a:pt x="562" y="1135"/>
                  </a:cubicBezTo>
                  <a:cubicBezTo>
                    <a:pt x="562" y="978"/>
                    <a:pt x="562" y="978"/>
                    <a:pt x="562" y="978"/>
                  </a:cubicBezTo>
                  <a:cubicBezTo>
                    <a:pt x="536" y="978"/>
                    <a:pt x="536" y="978"/>
                    <a:pt x="536" y="978"/>
                  </a:cubicBezTo>
                  <a:lnTo>
                    <a:pt x="536" y="1135"/>
                  </a:lnTo>
                  <a:close/>
                  <a:moveTo>
                    <a:pt x="608" y="1135"/>
                  </a:moveTo>
                  <a:cubicBezTo>
                    <a:pt x="634" y="1135"/>
                    <a:pt x="634" y="1135"/>
                    <a:pt x="634" y="1135"/>
                  </a:cubicBezTo>
                  <a:cubicBezTo>
                    <a:pt x="634" y="1042"/>
                    <a:pt x="634" y="1042"/>
                    <a:pt x="634" y="1042"/>
                  </a:cubicBezTo>
                  <a:cubicBezTo>
                    <a:pt x="634" y="1034"/>
                    <a:pt x="636" y="1027"/>
                    <a:pt x="638" y="1022"/>
                  </a:cubicBezTo>
                  <a:cubicBezTo>
                    <a:pt x="641" y="1017"/>
                    <a:pt x="645" y="1013"/>
                    <a:pt x="650" y="1008"/>
                  </a:cubicBezTo>
                  <a:cubicBezTo>
                    <a:pt x="655" y="1004"/>
                    <a:pt x="660" y="1001"/>
                    <a:pt x="666" y="999"/>
                  </a:cubicBezTo>
                  <a:cubicBezTo>
                    <a:pt x="671" y="997"/>
                    <a:pt x="677" y="996"/>
                    <a:pt x="683" y="996"/>
                  </a:cubicBezTo>
                  <a:cubicBezTo>
                    <a:pt x="694" y="996"/>
                    <a:pt x="702" y="999"/>
                    <a:pt x="707" y="1004"/>
                  </a:cubicBezTo>
                  <a:cubicBezTo>
                    <a:pt x="713" y="1010"/>
                    <a:pt x="715" y="1021"/>
                    <a:pt x="715" y="1035"/>
                  </a:cubicBezTo>
                  <a:cubicBezTo>
                    <a:pt x="715" y="1135"/>
                    <a:pt x="715" y="1135"/>
                    <a:pt x="715" y="1135"/>
                  </a:cubicBezTo>
                  <a:cubicBezTo>
                    <a:pt x="742" y="1135"/>
                    <a:pt x="742" y="1135"/>
                    <a:pt x="742" y="1135"/>
                  </a:cubicBezTo>
                  <a:cubicBezTo>
                    <a:pt x="742" y="1030"/>
                    <a:pt x="742" y="1030"/>
                    <a:pt x="742" y="1030"/>
                  </a:cubicBezTo>
                  <a:cubicBezTo>
                    <a:pt x="742" y="1011"/>
                    <a:pt x="737" y="997"/>
                    <a:pt x="729" y="987"/>
                  </a:cubicBezTo>
                  <a:cubicBezTo>
                    <a:pt x="720" y="978"/>
                    <a:pt x="707" y="973"/>
                    <a:pt x="689" y="973"/>
                  </a:cubicBezTo>
                  <a:cubicBezTo>
                    <a:pt x="679" y="973"/>
                    <a:pt x="669" y="975"/>
                    <a:pt x="660" y="979"/>
                  </a:cubicBezTo>
                  <a:cubicBezTo>
                    <a:pt x="650" y="984"/>
                    <a:pt x="642" y="991"/>
                    <a:pt x="634" y="1002"/>
                  </a:cubicBezTo>
                  <a:cubicBezTo>
                    <a:pt x="634" y="978"/>
                    <a:pt x="634" y="978"/>
                    <a:pt x="634" y="978"/>
                  </a:cubicBezTo>
                  <a:cubicBezTo>
                    <a:pt x="608" y="978"/>
                    <a:pt x="608" y="978"/>
                    <a:pt x="608" y="978"/>
                  </a:cubicBezTo>
                  <a:lnTo>
                    <a:pt x="608" y="1135"/>
                  </a:lnTo>
                  <a:close/>
                  <a:moveTo>
                    <a:pt x="890" y="1091"/>
                  </a:moveTo>
                  <a:cubicBezTo>
                    <a:pt x="887" y="1099"/>
                    <a:pt x="883" y="1106"/>
                    <a:pt x="877" y="1111"/>
                  </a:cubicBezTo>
                  <a:cubicBezTo>
                    <a:pt x="871" y="1116"/>
                    <a:pt x="862" y="1118"/>
                    <a:pt x="848" y="1118"/>
                  </a:cubicBezTo>
                  <a:cubicBezTo>
                    <a:pt x="841" y="1118"/>
                    <a:pt x="834" y="1117"/>
                    <a:pt x="828" y="1114"/>
                  </a:cubicBezTo>
                  <a:cubicBezTo>
                    <a:pt x="822" y="1111"/>
                    <a:pt x="817" y="1107"/>
                    <a:pt x="813" y="1102"/>
                  </a:cubicBezTo>
                  <a:cubicBezTo>
                    <a:pt x="809" y="1097"/>
                    <a:pt x="806" y="1092"/>
                    <a:pt x="804" y="1085"/>
                  </a:cubicBezTo>
                  <a:cubicBezTo>
                    <a:pt x="802" y="1078"/>
                    <a:pt x="801" y="1071"/>
                    <a:pt x="801" y="1063"/>
                  </a:cubicBezTo>
                  <a:cubicBezTo>
                    <a:pt x="918" y="1063"/>
                    <a:pt x="918" y="1063"/>
                    <a:pt x="918" y="1063"/>
                  </a:cubicBezTo>
                  <a:cubicBezTo>
                    <a:pt x="918" y="1049"/>
                    <a:pt x="918" y="1049"/>
                    <a:pt x="918" y="1049"/>
                  </a:cubicBezTo>
                  <a:cubicBezTo>
                    <a:pt x="918" y="1038"/>
                    <a:pt x="916" y="1028"/>
                    <a:pt x="914" y="1019"/>
                  </a:cubicBezTo>
                  <a:cubicBezTo>
                    <a:pt x="911" y="1009"/>
                    <a:pt x="907" y="1001"/>
                    <a:pt x="901" y="994"/>
                  </a:cubicBezTo>
                  <a:cubicBezTo>
                    <a:pt x="896" y="988"/>
                    <a:pt x="888" y="982"/>
                    <a:pt x="880" y="979"/>
                  </a:cubicBezTo>
                  <a:cubicBezTo>
                    <a:pt x="871" y="975"/>
                    <a:pt x="861" y="973"/>
                    <a:pt x="848" y="973"/>
                  </a:cubicBezTo>
                  <a:cubicBezTo>
                    <a:pt x="838" y="973"/>
                    <a:pt x="828" y="975"/>
                    <a:pt x="819" y="978"/>
                  </a:cubicBezTo>
                  <a:cubicBezTo>
                    <a:pt x="810" y="982"/>
                    <a:pt x="802" y="988"/>
                    <a:pt x="795" y="995"/>
                  </a:cubicBezTo>
                  <a:cubicBezTo>
                    <a:pt x="788" y="1002"/>
                    <a:pt x="783" y="1011"/>
                    <a:pt x="780" y="1021"/>
                  </a:cubicBezTo>
                  <a:cubicBezTo>
                    <a:pt x="776" y="1032"/>
                    <a:pt x="774" y="1044"/>
                    <a:pt x="774" y="1057"/>
                  </a:cubicBezTo>
                  <a:cubicBezTo>
                    <a:pt x="774" y="1083"/>
                    <a:pt x="781" y="1103"/>
                    <a:pt x="793" y="1118"/>
                  </a:cubicBezTo>
                  <a:cubicBezTo>
                    <a:pt x="806" y="1132"/>
                    <a:pt x="824" y="1140"/>
                    <a:pt x="848" y="1140"/>
                  </a:cubicBezTo>
                  <a:cubicBezTo>
                    <a:pt x="869" y="1140"/>
                    <a:pt x="884" y="1135"/>
                    <a:pt x="895" y="1126"/>
                  </a:cubicBezTo>
                  <a:cubicBezTo>
                    <a:pt x="906" y="1118"/>
                    <a:pt x="913" y="1106"/>
                    <a:pt x="915" y="1091"/>
                  </a:cubicBezTo>
                  <a:lnTo>
                    <a:pt x="890" y="1091"/>
                  </a:lnTo>
                  <a:close/>
                  <a:moveTo>
                    <a:pt x="802" y="1043"/>
                  </a:moveTo>
                  <a:cubicBezTo>
                    <a:pt x="803" y="1027"/>
                    <a:pt x="808" y="1014"/>
                    <a:pt x="815" y="1006"/>
                  </a:cubicBezTo>
                  <a:cubicBezTo>
                    <a:pt x="823" y="997"/>
                    <a:pt x="834" y="993"/>
                    <a:pt x="848" y="993"/>
                  </a:cubicBezTo>
                  <a:cubicBezTo>
                    <a:pt x="856" y="993"/>
                    <a:pt x="862" y="994"/>
                    <a:pt x="868" y="997"/>
                  </a:cubicBezTo>
                  <a:cubicBezTo>
                    <a:pt x="873" y="999"/>
                    <a:pt x="878" y="1003"/>
                    <a:pt x="881" y="1007"/>
                  </a:cubicBezTo>
                  <a:cubicBezTo>
                    <a:pt x="885" y="1011"/>
                    <a:pt x="887" y="1016"/>
                    <a:pt x="889" y="1023"/>
                  </a:cubicBezTo>
                  <a:cubicBezTo>
                    <a:pt x="890" y="1029"/>
                    <a:pt x="891" y="1035"/>
                    <a:pt x="891" y="1043"/>
                  </a:cubicBezTo>
                  <a:lnTo>
                    <a:pt x="802" y="1043"/>
                  </a:lnTo>
                  <a:close/>
                  <a:moveTo>
                    <a:pt x="1062" y="1091"/>
                  </a:moveTo>
                  <a:cubicBezTo>
                    <a:pt x="1060" y="1099"/>
                    <a:pt x="1056" y="1106"/>
                    <a:pt x="1050" y="1111"/>
                  </a:cubicBezTo>
                  <a:cubicBezTo>
                    <a:pt x="1044" y="1116"/>
                    <a:pt x="1034" y="1118"/>
                    <a:pt x="1021" y="1118"/>
                  </a:cubicBezTo>
                  <a:cubicBezTo>
                    <a:pt x="1013" y="1118"/>
                    <a:pt x="1007" y="1117"/>
                    <a:pt x="1001" y="1114"/>
                  </a:cubicBezTo>
                  <a:cubicBezTo>
                    <a:pt x="995" y="1111"/>
                    <a:pt x="990" y="1107"/>
                    <a:pt x="986" y="1102"/>
                  </a:cubicBezTo>
                  <a:cubicBezTo>
                    <a:pt x="982" y="1097"/>
                    <a:pt x="979" y="1092"/>
                    <a:pt x="977" y="1085"/>
                  </a:cubicBezTo>
                  <a:cubicBezTo>
                    <a:pt x="975" y="1078"/>
                    <a:pt x="974" y="1071"/>
                    <a:pt x="974" y="1063"/>
                  </a:cubicBezTo>
                  <a:cubicBezTo>
                    <a:pt x="1090" y="1063"/>
                    <a:pt x="1090" y="1063"/>
                    <a:pt x="1090" y="1063"/>
                  </a:cubicBezTo>
                  <a:cubicBezTo>
                    <a:pt x="1090" y="1049"/>
                    <a:pt x="1090" y="1049"/>
                    <a:pt x="1090" y="1049"/>
                  </a:cubicBezTo>
                  <a:cubicBezTo>
                    <a:pt x="1090" y="1038"/>
                    <a:pt x="1089" y="1028"/>
                    <a:pt x="1086" y="1019"/>
                  </a:cubicBezTo>
                  <a:cubicBezTo>
                    <a:pt x="1083" y="1009"/>
                    <a:pt x="1079" y="1001"/>
                    <a:pt x="1074" y="994"/>
                  </a:cubicBezTo>
                  <a:cubicBezTo>
                    <a:pt x="1068" y="988"/>
                    <a:pt x="1061" y="982"/>
                    <a:pt x="1052" y="979"/>
                  </a:cubicBezTo>
                  <a:cubicBezTo>
                    <a:pt x="1044" y="975"/>
                    <a:pt x="1033" y="973"/>
                    <a:pt x="1021" y="973"/>
                  </a:cubicBezTo>
                  <a:cubicBezTo>
                    <a:pt x="1010" y="973"/>
                    <a:pt x="1000" y="975"/>
                    <a:pt x="991" y="978"/>
                  </a:cubicBezTo>
                  <a:cubicBezTo>
                    <a:pt x="982" y="982"/>
                    <a:pt x="974" y="988"/>
                    <a:pt x="968" y="995"/>
                  </a:cubicBezTo>
                  <a:cubicBezTo>
                    <a:pt x="961" y="1002"/>
                    <a:pt x="956" y="1011"/>
                    <a:pt x="952" y="1021"/>
                  </a:cubicBezTo>
                  <a:cubicBezTo>
                    <a:pt x="949" y="1032"/>
                    <a:pt x="947" y="1044"/>
                    <a:pt x="947" y="1057"/>
                  </a:cubicBezTo>
                  <a:cubicBezTo>
                    <a:pt x="947" y="1083"/>
                    <a:pt x="953" y="1103"/>
                    <a:pt x="966" y="1118"/>
                  </a:cubicBezTo>
                  <a:cubicBezTo>
                    <a:pt x="979" y="1132"/>
                    <a:pt x="997" y="1140"/>
                    <a:pt x="1021" y="1140"/>
                  </a:cubicBezTo>
                  <a:cubicBezTo>
                    <a:pt x="1041" y="1140"/>
                    <a:pt x="1057" y="1135"/>
                    <a:pt x="1068" y="1126"/>
                  </a:cubicBezTo>
                  <a:cubicBezTo>
                    <a:pt x="1078" y="1118"/>
                    <a:pt x="1085" y="1106"/>
                    <a:pt x="1088" y="1091"/>
                  </a:cubicBezTo>
                  <a:lnTo>
                    <a:pt x="1062" y="1091"/>
                  </a:lnTo>
                  <a:close/>
                  <a:moveTo>
                    <a:pt x="974" y="1043"/>
                  </a:moveTo>
                  <a:cubicBezTo>
                    <a:pt x="976" y="1027"/>
                    <a:pt x="980" y="1014"/>
                    <a:pt x="988" y="1006"/>
                  </a:cubicBezTo>
                  <a:cubicBezTo>
                    <a:pt x="996" y="997"/>
                    <a:pt x="1007" y="993"/>
                    <a:pt x="1021" y="993"/>
                  </a:cubicBezTo>
                  <a:cubicBezTo>
                    <a:pt x="1028" y="993"/>
                    <a:pt x="1035" y="994"/>
                    <a:pt x="1040" y="997"/>
                  </a:cubicBezTo>
                  <a:cubicBezTo>
                    <a:pt x="1046" y="999"/>
                    <a:pt x="1050" y="1003"/>
                    <a:pt x="1054" y="1007"/>
                  </a:cubicBezTo>
                  <a:cubicBezTo>
                    <a:pt x="1057" y="1011"/>
                    <a:pt x="1060" y="1016"/>
                    <a:pt x="1061" y="1023"/>
                  </a:cubicBezTo>
                  <a:cubicBezTo>
                    <a:pt x="1063" y="1029"/>
                    <a:pt x="1064" y="1035"/>
                    <a:pt x="1064" y="1043"/>
                  </a:cubicBezTo>
                  <a:lnTo>
                    <a:pt x="974" y="1043"/>
                  </a:lnTo>
                  <a:close/>
                  <a:moveTo>
                    <a:pt x="1127" y="1135"/>
                  </a:moveTo>
                  <a:cubicBezTo>
                    <a:pt x="1153" y="1135"/>
                    <a:pt x="1153" y="1135"/>
                    <a:pt x="1153" y="1135"/>
                  </a:cubicBezTo>
                  <a:cubicBezTo>
                    <a:pt x="1153" y="1041"/>
                    <a:pt x="1153" y="1041"/>
                    <a:pt x="1153" y="1041"/>
                  </a:cubicBezTo>
                  <a:cubicBezTo>
                    <a:pt x="1153" y="1035"/>
                    <a:pt x="1155" y="1029"/>
                    <a:pt x="1157" y="1024"/>
                  </a:cubicBezTo>
                  <a:cubicBezTo>
                    <a:pt x="1160" y="1019"/>
                    <a:pt x="1163" y="1014"/>
                    <a:pt x="1168" y="1010"/>
                  </a:cubicBezTo>
                  <a:cubicBezTo>
                    <a:pt x="1172" y="1006"/>
                    <a:pt x="1177" y="1003"/>
                    <a:pt x="1182" y="1002"/>
                  </a:cubicBezTo>
                  <a:cubicBezTo>
                    <a:pt x="1187" y="1000"/>
                    <a:pt x="1192" y="999"/>
                    <a:pt x="1197" y="999"/>
                  </a:cubicBezTo>
                  <a:cubicBezTo>
                    <a:pt x="1199" y="999"/>
                    <a:pt x="1202" y="999"/>
                    <a:pt x="1204" y="1000"/>
                  </a:cubicBezTo>
                  <a:cubicBezTo>
                    <a:pt x="1206" y="1000"/>
                    <a:pt x="1208" y="1000"/>
                    <a:pt x="1210" y="1001"/>
                  </a:cubicBezTo>
                  <a:cubicBezTo>
                    <a:pt x="1213" y="976"/>
                    <a:pt x="1213" y="976"/>
                    <a:pt x="1213" y="976"/>
                  </a:cubicBezTo>
                  <a:cubicBezTo>
                    <a:pt x="1209" y="975"/>
                    <a:pt x="1205" y="975"/>
                    <a:pt x="1199" y="975"/>
                  </a:cubicBezTo>
                  <a:cubicBezTo>
                    <a:pt x="1190" y="975"/>
                    <a:pt x="1182" y="977"/>
                    <a:pt x="1174" y="982"/>
                  </a:cubicBezTo>
                  <a:cubicBezTo>
                    <a:pt x="1166" y="987"/>
                    <a:pt x="1159" y="993"/>
                    <a:pt x="1153" y="1002"/>
                  </a:cubicBezTo>
                  <a:cubicBezTo>
                    <a:pt x="1153" y="978"/>
                    <a:pt x="1153" y="978"/>
                    <a:pt x="1153" y="978"/>
                  </a:cubicBezTo>
                  <a:cubicBezTo>
                    <a:pt x="1127" y="978"/>
                    <a:pt x="1127" y="978"/>
                    <a:pt x="1127" y="978"/>
                  </a:cubicBezTo>
                  <a:lnTo>
                    <a:pt x="1127" y="1135"/>
                  </a:lnTo>
                  <a:close/>
                  <a:moveTo>
                    <a:pt x="1237" y="948"/>
                  </a:moveTo>
                  <a:cubicBezTo>
                    <a:pt x="1266" y="948"/>
                    <a:pt x="1266" y="948"/>
                    <a:pt x="1266" y="948"/>
                  </a:cubicBezTo>
                  <a:cubicBezTo>
                    <a:pt x="1266" y="918"/>
                    <a:pt x="1266" y="918"/>
                    <a:pt x="1266" y="918"/>
                  </a:cubicBezTo>
                  <a:cubicBezTo>
                    <a:pt x="1237" y="918"/>
                    <a:pt x="1237" y="918"/>
                    <a:pt x="1237" y="918"/>
                  </a:cubicBezTo>
                  <a:lnTo>
                    <a:pt x="1237" y="948"/>
                  </a:lnTo>
                  <a:close/>
                  <a:moveTo>
                    <a:pt x="1238" y="1135"/>
                  </a:moveTo>
                  <a:cubicBezTo>
                    <a:pt x="1265" y="1135"/>
                    <a:pt x="1265" y="1135"/>
                    <a:pt x="1265" y="1135"/>
                  </a:cubicBezTo>
                  <a:cubicBezTo>
                    <a:pt x="1265" y="978"/>
                    <a:pt x="1265" y="978"/>
                    <a:pt x="1265" y="978"/>
                  </a:cubicBezTo>
                  <a:cubicBezTo>
                    <a:pt x="1238" y="978"/>
                    <a:pt x="1238" y="978"/>
                    <a:pt x="1238" y="978"/>
                  </a:cubicBezTo>
                  <a:lnTo>
                    <a:pt x="1238" y="1135"/>
                  </a:lnTo>
                  <a:close/>
                  <a:moveTo>
                    <a:pt x="1308" y="1135"/>
                  </a:moveTo>
                  <a:cubicBezTo>
                    <a:pt x="1334" y="1135"/>
                    <a:pt x="1334" y="1135"/>
                    <a:pt x="1334" y="1135"/>
                  </a:cubicBezTo>
                  <a:cubicBezTo>
                    <a:pt x="1334" y="1042"/>
                    <a:pt x="1334" y="1042"/>
                    <a:pt x="1334" y="1042"/>
                  </a:cubicBezTo>
                  <a:cubicBezTo>
                    <a:pt x="1334" y="1034"/>
                    <a:pt x="1336" y="1027"/>
                    <a:pt x="1338" y="1022"/>
                  </a:cubicBezTo>
                  <a:cubicBezTo>
                    <a:pt x="1341" y="1017"/>
                    <a:pt x="1345" y="1013"/>
                    <a:pt x="1350" y="1008"/>
                  </a:cubicBezTo>
                  <a:cubicBezTo>
                    <a:pt x="1354" y="1004"/>
                    <a:pt x="1360" y="1001"/>
                    <a:pt x="1365" y="999"/>
                  </a:cubicBezTo>
                  <a:cubicBezTo>
                    <a:pt x="1371" y="997"/>
                    <a:pt x="1377" y="996"/>
                    <a:pt x="1383" y="996"/>
                  </a:cubicBezTo>
                  <a:cubicBezTo>
                    <a:pt x="1394" y="996"/>
                    <a:pt x="1402" y="999"/>
                    <a:pt x="1407" y="1004"/>
                  </a:cubicBezTo>
                  <a:cubicBezTo>
                    <a:pt x="1412" y="1010"/>
                    <a:pt x="1415" y="1021"/>
                    <a:pt x="1415" y="1035"/>
                  </a:cubicBezTo>
                  <a:cubicBezTo>
                    <a:pt x="1415" y="1135"/>
                    <a:pt x="1415" y="1135"/>
                    <a:pt x="1415" y="1135"/>
                  </a:cubicBezTo>
                  <a:cubicBezTo>
                    <a:pt x="1442" y="1135"/>
                    <a:pt x="1442" y="1135"/>
                    <a:pt x="1442" y="1135"/>
                  </a:cubicBezTo>
                  <a:cubicBezTo>
                    <a:pt x="1442" y="1030"/>
                    <a:pt x="1442" y="1030"/>
                    <a:pt x="1442" y="1030"/>
                  </a:cubicBezTo>
                  <a:cubicBezTo>
                    <a:pt x="1442" y="1011"/>
                    <a:pt x="1437" y="997"/>
                    <a:pt x="1429" y="987"/>
                  </a:cubicBezTo>
                  <a:cubicBezTo>
                    <a:pt x="1420" y="978"/>
                    <a:pt x="1407" y="973"/>
                    <a:pt x="1389" y="973"/>
                  </a:cubicBezTo>
                  <a:cubicBezTo>
                    <a:pt x="1379" y="973"/>
                    <a:pt x="1369" y="975"/>
                    <a:pt x="1360" y="979"/>
                  </a:cubicBezTo>
                  <a:cubicBezTo>
                    <a:pt x="1350" y="984"/>
                    <a:pt x="1342" y="991"/>
                    <a:pt x="1334" y="1002"/>
                  </a:cubicBezTo>
                  <a:cubicBezTo>
                    <a:pt x="1334" y="978"/>
                    <a:pt x="1334" y="978"/>
                    <a:pt x="1334" y="978"/>
                  </a:cubicBezTo>
                  <a:cubicBezTo>
                    <a:pt x="1308" y="978"/>
                    <a:pt x="1308" y="978"/>
                    <a:pt x="1308" y="978"/>
                  </a:cubicBezTo>
                  <a:lnTo>
                    <a:pt x="1308" y="1135"/>
                  </a:lnTo>
                  <a:close/>
                  <a:moveTo>
                    <a:pt x="1481" y="1149"/>
                  </a:moveTo>
                  <a:cubicBezTo>
                    <a:pt x="1483" y="1166"/>
                    <a:pt x="1490" y="1179"/>
                    <a:pt x="1502" y="1186"/>
                  </a:cubicBezTo>
                  <a:cubicBezTo>
                    <a:pt x="1513" y="1193"/>
                    <a:pt x="1530" y="1197"/>
                    <a:pt x="1550" y="1197"/>
                  </a:cubicBezTo>
                  <a:cubicBezTo>
                    <a:pt x="1565" y="1197"/>
                    <a:pt x="1576" y="1195"/>
                    <a:pt x="1586" y="1191"/>
                  </a:cubicBezTo>
                  <a:cubicBezTo>
                    <a:pt x="1595" y="1187"/>
                    <a:pt x="1602" y="1181"/>
                    <a:pt x="1607" y="1173"/>
                  </a:cubicBezTo>
                  <a:cubicBezTo>
                    <a:pt x="1612" y="1166"/>
                    <a:pt x="1616" y="1157"/>
                    <a:pt x="1618" y="1146"/>
                  </a:cubicBezTo>
                  <a:cubicBezTo>
                    <a:pt x="1620" y="1135"/>
                    <a:pt x="1621" y="1123"/>
                    <a:pt x="1621" y="1109"/>
                  </a:cubicBezTo>
                  <a:cubicBezTo>
                    <a:pt x="1621" y="978"/>
                    <a:pt x="1621" y="978"/>
                    <a:pt x="1621" y="978"/>
                  </a:cubicBezTo>
                  <a:cubicBezTo>
                    <a:pt x="1594" y="978"/>
                    <a:pt x="1594" y="978"/>
                    <a:pt x="1594" y="978"/>
                  </a:cubicBezTo>
                  <a:cubicBezTo>
                    <a:pt x="1594" y="998"/>
                    <a:pt x="1594" y="998"/>
                    <a:pt x="1594" y="998"/>
                  </a:cubicBezTo>
                  <a:cubicBezTo>
                    <a:pt x="1587" y="988"/>
                    <a:pt x="1579" y="982"/>
                    <a:pt x="1571" y="978"/>
                  </a:cubicBezTo>
                  <a:cubicBezTo>
                    <a:pt x="1562" y="975"/>
                    <a:pt x="1554" y="973"/>
                    <a:pt x="1545" y="973"/>
                  </a:cubicBezTo>
                  <a:cubicBezTo>
                    <a:pt x="1534" y="973"/>
                    <a:pt x="1524" y="975"/>
                    <a:pt x="1516" y="979"/>
                  </a:cubicBezTo>
                  <a:cubicBezTo>
                    <a:pt x="1507" y="982"/>
                    <a:pt x="1500" y="988"/>
                    <a:pt x="1494" y="995"/>
                  </a:cubicBezTo>
                  <a:cubicBezTo>
                    <a:pt x="1488" y="1002"/>
                    <a:pt x="1483" y="1010"/>
                    <a:pt x="1480" y="1020"/>
                  </a:cubicBezTo>
                  <a:cubicBezTo>
                    <a:pt x="1477" y="1030"/>
                    <a:pt x="1475" y="1041"/>
                    <a:pt x="1475" y="1053"/>
                  </a:cubicBezTo>
                  <a:cubicBezTo>
                    <a:pt x="1475" y="1064"/>
                    <a:pt x="1476" y="1074"/>
                    <a:pt x="1479" y="1083"/>
                  </a:cubicBezTo>
                  <a:cubicBezTo>
                    <a:pt x="1482" y="1093"/>
                    <a:pt x="1486" y="1101"/>
                    <a:pt x="1491" y="1108"/>
                  </a:cubicBezTo>
                  <a:cubicBezTo>
                    <a:pt x="1497" y="1116"/>
                    <a:pt x="1504" y="1121"/>
                    <a:pt x="1512" y="1125"/>
                  </a:cubicBezTo>
                  <a:cubicBezTo>
                    <a:pt x="1521" y="1130"/>
                    <a:pt x="1530" y="1132"/>
                    <a:pt x="1542" y="1132"/>
                  </a:cubicBezTo>
                  <a:cubicBezTo>
                    <a:pt x="1553" y="1132"/>
                    <a:pt x="1563" y="1129"/>
                    <a:pt x="1572" y="1125"/>
                  </a:cubicBezTo>
                  <a:cubicBezTo>
                    <a:pt x="1581" y="1120"/>
                    <a:pt x="1588" y="1113"/>
                    <a:pt x="1594" y="1105"/>
                  </a:cubicBezTo>
                  <a:cubicBezTo>
                    <a:pt x="1594" y="1122"/>
                    <a:pt x="1594" y="1122"/>
                    <a:pt x="1594" y="1122"/>
                  </a:cubicBezTo>
                  <a:cubicBezTo>
                    <a:pt x="1594" y="1139"/>
                    <a:pt x="1591" y="1153"/>
                    <a:pt x="1585" y="1162"/>
                  </a:cubicBezTo>
                  <a:cubicBezTo>
                    <a:pt x="1578" y="1171"/>
                    <a:pt x="1567" y="1176"/>
                    <a:pt x="1550" y="1176"/>
                  </a:cubicBezTo>
                  <a:cubicBezTo>
                    <a:pt x="1536" y="1176"/>
                    <a:pt x="1526" y="1174"/>
                    <a:pt x="1520" y="1170"/>
                  </a:cubicBezTo>
                  <a:cubicBezTo>
                    <a:pt x="1514" y="1166"/>
                    <a:pt x="1509" y="1159"/>
                    <a:pt x="1507" y="1149"/>
                  </a:cubicBezTo>
                  <a:lnTo>
                    <a:pt x="1481" y="1149"/>
                  </a:lnTo>
                  <a:close/>
                  <a:moveTo>
                    <a:pt x="1595" y="1056"/>
                  </a:moveTo>
                  <a:cubicBezTo>
                    <a:pt x="1595" y="1065"/>
                    <a:pt x="1593" y="1073"/>
                    <a:pt x="1591" y="1079"/>
                  </a:cubicBezTo>
                  <a:cubicBezTo>
                    <a:pt x="1589" y="1086"/>
                    <a:pt x="1585" y="1092"/>
                    <a:pt x="1581" y="1096"/>
                  </a:cubicBezTo>
                  <a:cubicBezTo>
                    <a:pt x="1577" y="1101"/>
                    <a:pt x="1572" y="1104"/>
                    <a:pt x="1566" y="1106"/>
                  </a:cubicBezTo>
                  <a:cubicBezTo>
                    <a:pt x="1560" y="1109"/>
                    <a:pt x="1554" y="1110"/>
                    <a:pt x="1547" y="1110"/>
                  </a:cubicBezTo>
                  <a:cubicBezTo>
                    <a:pt x="1542" y="1110"/>
                    <a:pt x="1536" y="1109"/>
                    <a:pt x="1531" y="1107"/>
                  </a:cubicBezTo>
                  <a:cubicBezTo>
                    <a:pt x="1526" y="1105"/>
                    <a:pt x="1521" y="1101"/>
                    <a:pt x="1517" y="1097"/>
                  </a:cubicBezTo>
                  <a:cubicBezTo>
                    <a:pt x="1513" y="1093"/>
                    <a:pt x="1510" y="1087"/>
                    <a:pt x="1507" y="1079"/>
                  </a:cubicBezTo>
                  <a:cubicBezTo>
                    <a:pt x="1505" y="1072"/>
                    <a:pt x="1503" y="1063"/>
                    <a:pt x="1503" y="1053"/>
                  </a:cubicBezTo>
                  <a:cubicBezTo>
                    <a:pt x="1503" y="1042"/>
                    <a:pt x="1504" y="1033"/>
                    <a:pt x="1507" y="1026"/>
                  </a:cubicBezTo>
                  <a:cubicBezTo>
                    <a:pt x="1509" y="1019"/>
                    <a:pt x="1512" y="1013"/>
                    <a:pt x="1516" y="1008"/>
                  </a:cubicBezTo>
                  <a:cubicBezTo>
                    <a:pt x="1521" y="1003"/>
                    <a:pt x="1525" y="1000"/>
                    <a:pt x="1531" y="998"/>
                  </a:cubicBezTo>
                  <a:cubicBezTo>
                    <a:pt x="1537" y="996"/>
                    <a:pt x="1543" y="995"/>
                    <a:pt x="1549" y="995"/>
                  </a:cubicBezTo>
                  <a:cubicBezTo>
                    <a:pt x="1555" y="995"/>
                    <a:pt x="1561" y="996"/>
                    <a:pt x="1566" y="998"/>
                  </a:cubicBezTo>
                  <a:cubicBezTo>
                    <a:pt x="1572" y="999"/>
                    <a:pt x="1577" y="1003"/>
                    <a:pt x="1581" y="1007"/>
                  </a:cubicBezTo>
                  <a:cubicBezTo>
                    <a:pt x="1585" y="1012"/>
                    <a:pt x="1589" y="1017"/>
                    <a:pt x="1591" y="1024"/>
                  </a:cubicBezTo>
                  <a:cubicBezTo>
                    <a:pt x="1593" y="1031"/>
                    <a:pt x="1595" y="1040"/>
                    <a:pt x="1595" y="1050"/>
                  </a:cubicBezTo>
                  <a:lnTo>
                    <a:pt x="1595" y="10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700"/>
            </a:p>
          </p:txBody>
        </p:sp>
      </p:grpSp>
    </p:spTree>
    <p:extLst>
      <p:ext uri="{BB962C8B-B14F-4D97-AF65-F5344CB8AC3E}">
        <p14:creationId xmlns:p14="http://schemas.microsoft.com/office/powerpoint/2010/main" val="67702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83" r:id="rId6"/>
    <p:sldLayoutId id="2147483684" r:id="rId7"/>
    <p:sldLayoutId id="2147483685" r:id="rId8"/>
    <p:sldLayoutId id="2147483682" r:id="rId9"/>
    <p:sldLayoutId id="2147483680" r:id="rId10"/>
    <p:sldLayoutId id="2147483681" r:id="rId11"/>
    <p:sldLayoutId id="2147483691" r:id="rId12"/>
    <p:sldLayoutId id="2147483693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864017" rtl="0" eaLnBrk="1" latinLnBrk="0" hangingPunct="1">
        <a:lnSpc>
          <a:spcPts val="2300"/>
        </a:lnSpc>
        <a:spcBef>
          <a:spcPct val="0"/>
        </a:spcBef>
        <a:buNone/>
        <a:defRPr sz="2100" kern="1200">
          <a:solidFill>
            <a:srgbClr val="14639E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864017" rtl="0" eaLnBrk="1" latinLnBrk="0" hangingPunct="1">
        <a:spcBef>
          <a:spcPts val="1400"/>
        </a:spcBef>
        <a:buFont typeface="Arial" pitchFamily="34" charset="0"/>
        <a:buNone/>
        <a:defRPr sz="1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82563" indent="-182563" algn="l" defTabSz="864017" rtl="0" eaLnBrk="1" latinLnBrk="0" hangingPunct="1">
        <a:spcBef>
          <a:spcPts val="7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6213" algn="l" defTabSz="864017" rtl="0" eaLnBrk="1" latinLnBrk="0" hangingPunct="1">
        <a:spcBef>
          <a:spcPts val="700"/>
        </a:spcBef>
        <a:buFont typeface="Arial" pitchFamily="34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41338" indent="-182563" algn="l" defTabSz="864017" rtl="0" eaLnBrk="1" latinLnBrk="0" hangingPunct="1">
        <a:spcBef>
          <a:spcPts val="700"/>
        </a:spcBef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5963" indent="-174625" algn="l" defTabSz="864017" rtl="0" eaLnBrk="1" latinLnBrk="0" hangingPunct="1">
        <a:spcBef>
          <a:spcPts val="700"/>
        </a:spcBef>
        <a:buFont typeface="Arial" pitchFamily="34" charset="0"/>
        <a:buChar char="–"/>
        <a:defRPr sz="14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898525" indent="-182563" algn="l" defTabSz="864017" rtl="0" eaLnBrk="1" latinLnBrk="0" hangingPunct="1">
        <a:spcBef>
          <a:spcPts val="700"/>
        </a:spcBef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074738" indent="-176213" algn="l" defTabSz="864017" rtl="0" eaLnBrk="1" latinLnBrk="0" hangingPunct="1">
        <a:spcBef>
          <a:spcPts val="7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57300" indent="-182563" algn="l" defTabSz="864017" rtl="0" eaLnBrk="1" latinLnBrk="0" hangingPunct="1">
        <a:spcBef>
          <a:spcPts val="7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431925" indent="-174625" algn="l" defTabSz="864017" rtl="0" eaLnBrk="1" latinLnBrk="0" hangingPunct="1">
        <a:spcBef>
          <a:spcPts val="7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38" userDrawn="1">
          <p15:clr>
            <a:srgbClr val="F26B43"/>
          </p15:clr>
        </p15:guide>
        <p15:guide id="2" pos="2903" userDrawn="1">
          <p15:clr>
            <a:srgbClr val="F26B43"/>
          </p15:clr>
        </p15:guide>
        <p15:guide id="3" pos="2721" userDrawn="1">
          <p15:clr>
            <a:srgbClr val="F26B43"/>
          </p15:clr>
        </p15:guide>
        <p15:guide id="4" pos="363" userDrawn="1">
          <p15:clr>
            <a:srgbClr val="F26B43"/>
          </p15:clr>
        </p15:guide>
        <p15:guide id="5" pos="3719" userDrawn="1">
          <p15:clr>
            <a:srgbClr val="F26B43"/>
          </p15:clr>
        </p15:guide>
        <p15:guide id="6" pos="4354" userDrawn="1">
          <p15:clr>
            <a:srgbClr val="F26B43"/>
          </p15:clr>
        </p15:guide>
        <p15:guide id="7" pos="4536" userDrawn="1">
          <p15:clr>
            <a:srgbClr val="F26B43"/>
          </p15:clr>
        </p15:guide>
        <p15:guide id="8" pos="6894" userDrawn="1">
          <p15:clr>
            <a:srgbClr val="F26B43"/>
          </p15:clr>
        </p15:guide>
        <p15:guide id="9" orient="horz" pos="181" userDrawn="1">
          <p15:clr>
            <a:srgbClr val="F26B43"/>
          </p15:clr>
        </p15:guide>
        <p15:guide id="10" orient="horz" pos="363" userDrawn="1">
          <p15:clr>
            <a:srgbClr val="F26B43"/>
          </p15:clr>
        </p15:guide>
        <p15:guide id="11" orient="horz" pos="544" userDrawn="1">
          <p15:clr>
            <a:srgbClr val="F26B43"/>
          </p15:clr>
        </p15:guide>
        <p15:guide id="12" orient="horz" pos="726" userDrawn="1">
          <p15:clr>
            <a:srgbClr val="F26B43"/>
          </p15:clr>
        </p15:guide>
        <p15:guide id="13" orient="horz" pos="38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works.com/videos/introduction-to-deep-learning-what-are-convolutional-neural-networks--1489512765771.html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8" y="2361591"/>
            <a:ext cx="8209557" cy="878496"/>
          </a:xfrm>
        </p:spPr>
        <p:txBody>
          <a:bodyPr/>
          <a:lstStyle/>
          <a:p>
            <a:r>
              <a:rPr lang="en-US" dirty="0" smtClean="0"/>
              <a:t>Transfer Learning for Temporal Convolutional Networks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575668" y="3276091"/>
            <a:ext cx="8209557" cy="576293"/>
          </a:xfrm>
        </p:spPr>
        <p:txBody>
          <a:bodyPr/>
          <a:lstStyle/>
          <a:p>
            <a:r>
              <a:rPr lang="en-US" dirty="0" smtClean="0"/>
              <a:t>Master‘s Thesis – Intermediate Presentation</a:t>
            </a:r>
          </a:p>
          <a:p>
            <a:r>
              <a:rPr lang="en-US" dirty="0" smtClean="0"/>
              <a:t>Robin Middelanis, Berlin, May 2019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0" name="Rechteck 9"/>
          <p:cNvSpPr/>
          <p:nvPr/>
        </p:nvSpPr>
        <p:spPr>
          <a:xfrm>
            <a:off x="-396" y="-1116397"/>
            <a:ext cx="11520884" cy="10081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r>
              <a:rPr lang="en-US" sz="1200" b="1" dirty="0" err="1" smtClean="0">
                <a:solidFill>
                  <a:schemeClr val="bg1"/>
                </a:solidFill>
              </a:rPr>
              <a:t>Hinweis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1000" dirty="0" smtClean="0">
                <a:solidFill>
                  <a:schemeClr val="bg1"/>
                </a:solidFill>
              </a:rPr>
              <a:t>Um die </a:t>
            </a:r>
            <a:r>
              <a:rPr lang="en-US" sz="1000" dirty="0" err="1" smtClean="0">
                <a:solidFill>
                  <a:schemeClr val="bg1"/>
                </a:solidFill>
              </a:rPr>
              <a:t>Gestaltungsmöglichkeiten</a:t>
            </a:r>
            <a:r>
              <a:rPr lang="en-US" sz="1000" dirty="0" smtClean="0">
                <a:solidFill>
                  <a:schemeClr val="bg1"/>
                </a:solidFill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</a:rPr>
              <a:t>bei</a:t>
            </a:r>
            <a:r>
              <a:rPr lang="en-US" sz="1000" dirty="0" smtClean="0">
                <a:solidFill>
                  <a:schemeClr val="bg1"/>
                </a:solidFill>
              </a:rPr>
              <a:t> der </a:t>
            </a:r>
            <a:r>
              <a:rPr lang="en-US" sz="1000" dirty="0" err="1" smtClean="0">
                <a:solidFill>
                  <a:schemeClr val="bg1"/>
                </a:solidFill>
              </a:rPr>
              <a:t>Arbeit</a:t>
            </a:r>
            <a:r>
              <a:rPr lang="en-US" sz="1000" dirty="0" smtClean="0">
                <a:solidFill>
                  <a:schemeClr val="bg1"/>
                </a:solidFill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</a:rPr>
              <a:t>mit</a:t>
            </a:r>
            <a:r>
              <a:rPr lang="en-US" sz="1000" dirty="0" smtClean="0">
                <a:solidFill>
                  <a:schemeClr val="bg1"/>
                </a:solidFill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</a:rPr>
              <a:t>unseren</a:t>
            </a:r>
            <a:r>
              <a:rPr lang="en-US" sz="1000" dirty="0" smtClean="0">
                <a:solidFill>
                  <a:schemeClr val="bg1"/>
                </a:solidFill>
              </a:rPr>
              <a:t> IAV-</a:t>
            </a:r>
            <a:r>
              <a:rPr lang="en-US" sz="1000" dirty="0" err="1" smtClean="0">
                <a:solidFill>
                  <a:schemeClr val="bg1"/>
                </a:solidFill>
              </a:rPr>
              <a:t>Präsentationsvorlagen</a:t>
            </a:r>
            <a:r>
              <a:rPr lang="en-US" sz="1000" dirty="0" smtClean="0">
                <a:solidFill>
                  <a:schemeClr val="bg1"/>
                </a:solidFill>
              </a:rPr>
              <a:t> optimal </a:t>
            </a:r>
            <a:r>
              <a:rPr lang="en-US" sz="1000" dirty="0" err="1" smtClean="0">
                <a:solidFill>
                  <a:schemeClr val="bg1"/>
                </a:solidFill>
              </a:rPr>
              <a:t>auszuschöpfen</a:t>
            </a:r>
            <a:r>
              <a:rPr lang="en-US" sz="1000" dirty="0" smtClean="0">
                <a:solidFill>
                  <a:schemeClr val="bg1"/>
                </a:solidFill>
              </a:rPr>
              <a:t> </a:t>
            </a:r>
            <a:br>
              <a:rPr lang="en-US" sz="1000" dirty="0" smtClean="0">
                <a:solidFill>
                  <a:schemeClr val="bg1"/>
                </a:solidFill>
              </a:rPr>
            </a:br>
            <a:r>
              <a:rPr lang="en-US" sz="1000" dirty="0" smtClean="0">
                <a:solidFill>
                  <a:schemeClr val="bg1"/>
                </a:solidFill>
              </a:rPr>
              <a:t>und </a:t>
            </a:r>
            <a:r>
              <a:rPr lang="en-US" sz="1000" dirty="0" err="1" smtClean="0">
                <a:solidFill>
                  <a:schemeClr val="bg1"/>
                </a:solidFill>
              </a:rPr>
              <a:t>Designvorgaben</a:t>
            </a:r>
            <a:r>
              <a:rPr lang="en-US" sz="1000" dirty="0" smtClean="0">
                <a:solidFill>
                  <a:schemeClr val="bg1"/>
                </a:solidFill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</a:rPr>
              <a:t>einzuhalten</a:t>
            </a:r>
            <a:r>
              <a:rPr lang="en-US" sz="1000" dirty="0" smtClean="0">
                <a:solidFill>
                  <a:schemeClr val="bg1"/>
                </a:solidFill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</a:rPr>
              <a:t>finden</a:t>
            </a:r>
            <a:r>
              <a:rPr lang="en-US" sz="1000" dirty="0" smtClean="0">
                <a:solidFill>
                  <a:schemeClr val="bg1"/>
                </a:solidFill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</a:rPr>
              <a:t>Sie</a:t>
            </a:r>
            <a:r>
              <a:rPr lang="en-US" sz="1000" dirty="0" smtClean="0">
                <a:solidFill>
                  <a:schemeClr val="bg1"/>
                </a:solidFill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</a:rPr>
              <a:t>im</a:t>
            </a:r>
            <a:r>
              <a:rPr lang="en-US" sz="1000" dirty="0" smtClean="0">
                <a:solidFill>
                  <a:schemeClr val="bg1"/>
                </a:solidFill>
              </a:rPr>
              <a:t> Intranet </a:t>
            </a:r>
            <a:r>
              <a:rPr lang="en-US" sz="1000" dirty="0" err="1" smtClean="0">
                <a:solidFill>
                  <a:schemeClr val="bg1"/>
                </a:solidFill>
              </a:rPr>
              <a:t>wichtige</a:t>
            </a:r>
            <a:r>
              <a:rPr lang="en-US" sz="1000" dirty="0" smtClean="0">
                <a:solidFill>
                  <a:schemeClr val="bg1"/>
                </a:solidFill>
              </a:rPr>
              <a:t> </a:t>
            </a:r>
            <a:r>
              <a:rPr lang="en-US" sz="1000" dirty="0" err="1" smtClean="0">
                <a:solidFill>
                  <a:schemeClr val="bg1"/>
                </a:solidFill>
              </a:rPr>
              <a:t>Gestaltungstipps</a:t>
            </a:r>
            <a:r>
              <a:rPr lang="en-US" sz="1000" dirty="0" smtClean="0">
                <a:solidFill>
                  <a:schemeClr val="bg1"/>
                </a:solidFill>
              </a:rPr>
              <a:t> und </a:t>
            </a:r>
            <a:r>
              <a:rPr lang="en-US" sz="1000" dirty="0" err="1" smtClean="0">
                <a:solidFill>
                  <a:schemeClr val="bg1"/>
                </a:solidFill>
              </a:rPr>
              <a:t>Beispielfolien</a:t>
            </a:r>
            <a:r>
              <a:rPr lang="en-US" sz="1000" dirty="0" smtClean="0">
                <a:solidFill>
                  <a:schemeClr val="bg1"/>
                </a:solidFill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000" b="1" dirty="0" smtClean="0">
                <a:solidFill>
                  <a:schemeClr val="bg1"/>
                </a:solidFill>
              </a:rPr>
              <a:t>https://intranet.iavgroup.local/c-cm1/de/leistungen/powerpoint/gestaltungsregeln.html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0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platzhalter 2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48068"/>
          </a:xfrm>
        </p:spPr>
        <p:txBody>
          <a:bodyPr/>
          <a:lstStyle/>
          <a:p>
            <a:r>
              <a:rPr lang="de-DE" dirty="0" smtClean="0"/>
              <a:t>Evaluation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Transferability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600" i="1" dirty="0"/>
              <a:t>Intermediate </a:t>
            </a:r>
            <a:r>
              <a:rPr lang="de-DE" sz="1600" i="1" dirty="0" err="1"/>
              <a:t>Results</a:t>
            </a:r>
            <a:endParaRPr lang="de-DE" sz="1600" i="1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4608513" y="1152525"/>
            <a:ext cx="6335712" cy="4398640"/>
          </a:xfrm>
        </p:spPr>
        <p:txBody>
          <a:bodyPr/>
          <a:lstStyle/>
          <a:p>
            <a:r>
              <a:rPr lang="de-DE" dirty="0" smtClean="0"/>
              <a:t>Hard Feature </a:t>
            </a:r>
            <a:r>
              <a:rPr lang="de-DE" dirty="0" err="1" smtClean="0"/>
              <a:t>Extraction</a:t>
            </a:r>
            <a:r>
              <a:rPr lang="de-DE" dirty="0" smtClean="0"/>
              <a:t> (‚</a:t>
            </a:r>
            <a:r>
              <a:rPr lang="de-DE" dirty="0" err="1" smtClean="0"/>
              <a:t>BnA</a:t>
            </a:r>
            <a:r>
              <a:rPr lang="de-DE" dirty="0" smtClean="0"/>
              <a:t>‘)</a:t>
            </a:r>
            <a:endParaRPr lang="de-DE" dirty="0"/>
          </a:p>
          <a:p>
            <a:pPr lvl="1"/>
            <a:r>
              <a:rPr lang="de-DE" dirty="0" err="1" smtClean="0"/>
              <a:t>Selffer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(</a:t>
            </a:r>
            <a:r>
              <a:rPr lang="de-DE" dirty="0" err="1" smtClean="0"/>
              <a:t>blue</a:t>
            </a:r>
            <a:r>
              <a:rPr lang="de-DE" dirty="0" smtClean="0"/>
              <a:t>):</a:t>
            </a:r>
          </a:p>
          <a:p>
            <a:pPr lvl="2"/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smtClean="0"/>
              <a:t>A</a:t>
            </a:r>
            <a:endParaRPr lang="de-DE" dirty="0">
              <a:sym typeface="Wingdings" panose="05000000000000000000" pitchFamily="2" charset="2"/>
            </a:endParaRPr>
          </a:p>
          <a:p>
            <a:pPr lvl="2"/>
            <a:r>
              <a:rPr lang="de-DE" dirty="0" err="1">
                <a:sym typeface="Wingdings" panose="05000000000000000000" pitchFamily="2" charset="2"/>
              </a:rPr>
              <a:t>D</a:t>
            </a:r>
            <a:r>
              <a:rPr lang="de-DE" dirty="0" err="1" smtClean="0">
                <a:sym typeface="Wingdings" panose="05000000000000000000" pitchFamily="2" charset="2"/>
              </a:rPr>
              <a:t>ifferences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between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transfer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base</a:t>
            </a:r>
            <a:r>
              <a:rPr lang="de-DE" dirty="0" smtClean="0">
                <a:sym typeface="Wingdings" panose="05000000000000000000" pitchFamily="2" charset="2"/>
              </a:rPr>
              <a:t> A not </a:t>
            </a:r>
            <a:r>
              <a:rPr lang="de-DE" dirty="0" err="1" smtClean="0">
                <a:sym typeface="Wingdings" panose="05000000000000000000" pitchFamily="2" charset="2"/>
              </a:rPr>
              <a:t>simply</a:t>
            </a:r>
            <a:r>
              <a:rPr lang="de-DE" dirty="0" smtClean="0">
                <a:sym typeface="Wingdings" panose="05000000000000000000" pitchFamily="2" charset="2"/>
              </a:rPr>
              <a:t> due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longer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training</a:t>
            </a:r>
            <a:endParaRPr lang="de-DE" dirty="0" smtClean="0">
              <a:sym typeface="Wingdings" panose="05000000000000000000" pitchFamily="2" charset="2"/>
            </a:endParaRPr>
          </a:p>
          <a:p>
            <a:pPr lvl="2"/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fragile </a:t>
            </a:r>
            <a:r>
              <a:rPr lang="de-DE" dirty="0" err="1" smtClean="0">
                <a:sym typeface="Wingdings" panose="05000000000000000000" pitchFamily="2" charset="2"/>
              </a:rPr>
              <a:t>co</a:t>
            </a:r>
            <a:r>
              <a:rPr lang="de-DE" dirty="0" smtClean="0">
                <a:sym typeface="Wingdings" panose="05000000000000000000" pitchFamily="2" charset="2"/>
              </a:rPr>
              <a:t>-adaptation (</a:t>
            </a:r>
            <a:r>
              <a:rPr lang="de-DE" dirty="0" err="1" smtClean="0">
                <a:sym typeface="Wingdings" panose="05000000000000000000" pitchFamily="2" charset="2"/>
              </a:rPr>
              <a:t>pot</a:t>
            </a:r>
            <a:r>
              <a:rPr lang="de-DE" dirty="0" smtClean="0">
                <a:sym typeface="Wingdings" panose="05000000000000000000" pitchFamily="2" charset="2"/>
              </a:rPr>
              <a:t>. due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parallel </a:t>
            </a:r>
            <a:r>
              <a:rPr lang="de-DE" dirty="0" err="1" smtClean="0">
                <a:sym typeface="Wingdings" panose="05000000000000000000" pitchFamily="2" charset="2"/>
              </a:rPr>
              <a:t>paths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ResBlocks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Transfer </a:t>
            </a:r>
            <a:r>
              <a:rPr lang="de-DE" dirty="0" err="1" smtClean="0">
                <a:sym typeface="Wingdings" panose="05000000000000000000" pitchFamily="2" charset="2"/>
              </a:rPr>
              <a:t>model</a:t>
            </a:r>
            <a:r>
              <a:rPr lang="de-DE" dirty="0" smtClean="0">
                <a:sym typeface="Wingdings" panose="05000000000000000000" pitchFamily="2" charset="2"/>
              </a:rPr>
              <a:t> (</a:t>
            </a:r>
            <a:r>
              <a:rPr lang="de-DE" dirty="0" err="1" smtClean="0">
                <a:sym typeface="Wingdings" panose="05000000000000000000" pitchFamily="2" charset="2"/>
              </a:rPr>
              <a:t>red</a:t>
            </a:r>
            <a:r>
              <a:rPr lang="de-DE" dirty="0" smtClean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de-DE" dirty="0" err="1">
                <a:sym typeface="Wingdings" panose="05000000000000000000" pitchFamily="2" charset="2"/>
              </a:rPr>
              <a:t>ResBlock</a:t>
            </a:r>
            <a:r>
              <a:rPr lang="de-DE" dirty="0">
                <a:sym typeface="Wingdings" panose="05000000000000000000" pitchFamily="2" charset="2"/>
              </a:rPr>
              <a:t> 4 (</a:t>
            </a:r>
            <a:r>
              <a:rPr lang="de-DE" dirty="0" err="1">
                <a:sym typeface="Wingdings" panose="05000000000000000000" pitchFamily="2" charset="2"/>
              </a:rPr>
              <a:t>layers</a:t>
            </a:r>
            <a:r>
              <a:rPr lang="de-DE" dirty="0">
                <a:sym typeface="Wingdings" panose="05000000000000000000" pitchFamily="2" charset="2"/>
              </a:rPr>
              <a:t> 7, 8)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very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specific</a:t>
            </a:r>
            <a:endParaRPr lang="de-DE" dirty="0" smtClean="0">
              <a:sym typeface="Wingdings" panose="05000000000000000000" pitchFamily="2" charset="2"/>
            </a:endParaRPr>
          </a:p>
          <a:p>
            <a:pPr lvl="2"/>
            <a:r>
              <a:rPr lang="de-DE" dirty="0" err="1" smtClean="0">
                <a:sym typeface="Wingdings" panose="05000000000000000000" pitchFamily="2" charset="2"/>
              </a:rPr>
              <a:t>ResBlock</a:t>
            </a:r>
            <a:r>
              <a:rPr lang="de-DE" dirty="0" smtClean="0">
                <a:sym typeface="Wingdings" panose="05000000000000000000" pitchFamily="2" charset="2"/>
              </a:rPr>
              <a:t> 1 (</a:t>
            </a:r>
            <a:r>
              <a:rPr lang="de-DE" dirty="0" err="1" smtClean="0">
                <a:sym typeface="Wingdings" panose="05000000000000000000" pitchFamily="2" charset="2"/>
              </a:rPr>
              <a:t>layers</a:t>
            </a:r>
            <a:r>
              <a:rPr lang="de-DE" dirty="0" smtClean="0">
                <a:sym typeface="Wingdings" panose="05000000000000000000" pitchFamily="2" charset="2"/>
              </a:rPr>
              <a:t> 1, 2)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general</a:t>
            </a:r>
            <a:endParaRPr lang="de-DE" dirty="0" smtClean="0">
              <a:sym typeface="Wingdings" panose="05000000000000000000" pitchFamily="2" charset="2"/>
            </a:endParaRPr>
          </a:p>
          <a:p>
            <a:pPr lvl="2"/>
            <a:r>
              <a:rPr lang="de-DE" dirty="0" smtClean="0">
                <a:sym typeface="Wingdings" panose="05000000000000000000" pitchFamily="2" charset="2"/>
              </a:rPr>
              <a:t>Transition </a:t>
            </a:r>
            <a:r>
              <a:rPr lang="de-DE" dirty="0" err="1" smtClean="0">
                <a:sym typeface="Wingdings" panose="05000000000000000000" pitchFamily="2" charset="2"/>
              </a:rPr>
              <a:t>from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general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specific</a:t>
            </a:r>
            <a:r>
              <a:rPr lang="de-DE" dirty="0" smtClean="0">
                <a:sym typeface="Wingdings" panose="05000000000000000000" pitchFamily="2" charset="2"/>
              </a:rPr>
              <a:t> in </a:t>
            </a:r>
            <a:r>
              <a:rPr lang="de-DE" dirty="0" err="1" smtClean="0">
                <a:sym typeface="Wingdings" panose="05000000000000000000" pitchFamily="2" charset="2"/>
              </a:rPr>
              <a:t>ResBlocks</a:t>
            </a:r>
            <a:r>
              <a:rPr lang="de-DE" dirty="0" smtClean="0">
                <a:sym typeface="Wingdings" panose="05000000000000000000" pitchFamily="2" charset="2"/>
              </a:rPr>
              <a:t> 2, 3</a:t>
            </a:r>
          </a:p>
          <a:p>
            <a:pPr lvl="2">
              <a:tabLst>
                <a:tab pos="623888" algn="l"/>
                <a:tab pos="1346200" algn="l"/>
              </a:tabLst>
            </a:pPr>
            <a:r>
              <a:rPr lang="de-DE" dirty="0" smtClean="0">
                <a:sym typeface="Wingdings" panose="05000000000000000000" pitchFamily="2" charset="2"/>
              </a:rPr>
              <a:t>Performance </a:t>
            </a:r>
            <a:r>
              <a:rPr lang="de-DE" dirty="0" err="1" smtClean="0">
                <a:sym typeface="Wingdings" panose="05000000000000000000" pitchFamily="2" charset="2"/>
              </a:rPr>
              <a:t>up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layer</a:t>
            </a:r>
            <a:r>
              <a:rPr lang="de-DE" dirty="0" smtClean="0">
                <a:sym typeface="Wingdings" panose="05000000000000000000" pitchFamily="2" charset="2"/>
              </a:rPr>
              <a:t> 6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better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base</a:t>
            </a:r>
            <a:r>
              <a:rPr lang="de-DE" dirty="0" smtClean="0">
                <a:sym typeface="Wingdings" panose="05000000000000000000" pitchFamily="2" charset="2"/>
              </a:rPr>
              <a:t> A (!)</a:t>
            </a:r>
          </a:p>
          <a:p>
            <a:pPr marL="182562" lvl="2" indent="0">
              <a:buNone/>
              <a:tabLst>
                <a:tab pos="358775" algn="l"/>
                <a:tab pos="623888" algn="l"/>
                <a:tab pos="1346200" algn="l"/>
              </a:tabLst>
            </a:pP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dirty="0" smtClean="0">
                <a:sym typeface="Wingdings" panose="05000000000000000000" pitchFamily="2" charset="2"/>
              </a:rPr>
              <a:t> 	</a:t>
            </a:r>
            <a:r>
              <a:rPr lang="de-DE" dirty="0" err="1">
                <a:sym typeface="Wingdings" panose="05000000000000000000" pitchFamily="2" charset="2"/>
              </a:rPr>
              <a:t>e</a:t>
            </a:r>
            <a:r>
              <a:rPr lang="de-DE" dirty="0" err="1" smtClean="0">
                <a:sym typeface="Wingdings" panose="05000000000000000000" pitchFamily="2" charset="2"/>
              </a:rPr>
              <a:t>ither</a:t>
            </a:r>
            <a:r>
              <a:rPr lang="de-DE" dirty="0" smtClean="0">
                <a:sym typeface="Wingdings" panose="05000000000000000000" pitchFamily="2" charset="2"/>
              </a:rPr>
              <a:t> 	(</a:t>
            </a:r>
            <a:r>
              <a:rPr lang="de-DE" dirty="0">
                <a:sym typeface="Wingdings" panose="05000000000000000000" pitchFamily="2" charset="2"/>
              </a:rPr>
              <a:t>a</a:t>
            </a:r>
            <a:r>
              <a:rPr lang="de-DE" dirty="0" smtClean="0">
                <a:sym typeface="Wingdings" panose="05000000000000000000" pitchFamily="2" charset="2"/>
              </a:rPr>
              <a:t>) </a:t>
            </a:r>
            <a:r>
              <a:rPr lang="de-DE" dirty="0" err="1" smtClean="0">
                <a:sym typeface="Wingdings" panose="05000000000000000000" pitchFamily="2" charset="2"/>
              </a:rPr>
              <a:t>dataset</a:t>
            </a:r>
            <a:r>
              <a:rPr lang="de-DE" dirty="0" smtClean="0">
                <a:sym typeface="Wingdings" panose="05000000000000000000" pitchFamily="2" charset="2"/>
              </a:rPr>
              <a:t> B </a:t>
            </a:r>
            <a:r>
              <a:rPr lang="de-DE" dirty="0" err="1" smtClean="0">
                <a:sym typeface="Wingdings" panose="05000000000000000000" pitchFamily="2" charset="2"/>
              </a:rPr>
              <a:t>contains</a:t>
            </a:r>
            <a:r>
              <a:rPr lang="de-DE" dirty="0" smtClean="0">
                <a:sym typeface="Wingdings" panose="05000000000000000000" pitchFamily="2" charset="2"/>
              </a:rPr>
              <a:t> ‚</a:t>
            </a:r>
            <a:r>
              <a:rPr lang="de-DE" dirty="0" err="1" smtClean="0">
                <a:sym typeface="Wingdings" panose="05000000000000000000" pitchFamily="2" charset="2"/>
              </a:rPr>
              <a:t>more</a:t>
            </a:r>
            <a:r>
              <a:rPr lang="de-DE" dirty="0" smtClean="0">
                <a:sym typeface="Wingdings" panose="05000000000000000000" pitchFamily="2" charset="2"/>
              </a:rPr>
              <a:t>‘ </a:t>
            </a:r>
            <a:r>
              <a:rPr lang="de-DE" dirty="0" err="1" smtClean="0">
                <a:sym typeface="Wingdings" panose="05000000000000000000" pitchFamily="2" charset="2"/>
              </a:rPr>
              <a:t>general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information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than</a:t>
            </a:r>
            <a:r>
              <a:rPr lang="de-DE" dirty="0" smtClean="0">
                <a:sym typeface="Wingdings" panose="05000000000000000000" pitchFamily="2" charset="2"/>
              </a:rPr>
              <a:t> A</a:t>
            </a:r>
            <a:br>
              <a:rPr lang="de-DE" dirty="0" smtClean="0">
                <a:sym typeface="Wingdings" panose="05000000000000000000" pitchFamily="2" charset="2"/>
              </a:rPr>
            </a:br>
            <a:r>
              <a:rPr lang="de-DE" dirty="0" smtClean="0">
                <a:sym typeface="Wingdings" panose="05000000000000000000" pitchFamily="2" charset="2"/>
              </a:rPr>
              <a:t>		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/ </a:t>
            </a:r>
            <a:r>
              <a:rPr lang="de-DE" dirty="0" err="1" smtClean="0">
                <a:sym typeface="Wingdings" panose="05000000000000000000" pitchFamily="2" charset="2"/>
              </a:rPr>
              <a:t>or</a:t>
            </a:r>
            <a:r>
              <a:rPr lang="de-DE" dirty="0" smtClean="0">
                <a:sym typeface="Wingdings" panose="05000000000000000000" pitchFamily="2" charset="2"/>
              </a:rPr>
              <a:t> 	(b) </a:t>
            </a:r>
            <a:r>
              <a:rPr lang="de-DE" dirty="0" err="1" smtClean="0">
                <a:sym typeface="Wingdings" panose="05000000000000000000" pitchFamily="2" charset="2"/>
              </a:rPr>
              <a:t>knowledge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from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both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datasets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adds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up</a:t>
            </a:r>
            <a:r>
              <a:rPr lang="de-DE" dirty="0" smtClean="0">
                <a:sym typeface="Wingdings" panose="05000000000000000000" pitchFamily="2" charset="2"/>
              </a:rPr>
              <a:t> due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transfer</a:t>
            </a:r>
            <a:endParaRPr lang="de-DE" dirty="0" smtClean="0">
              <a:sym typeface="Wingdings" panose="05000000000000000000" pitchFamily="2" charset="2"/>
            </a:endParaRPr>
          </a:p>
          <a:p>
            <a:pPr lvl="2"/>
            <a:endParaRPr lang="de-DE" dirty="0" smtClean="0">
              <a:sym typeface="Wingdings" panose="05000000000000000000" pitchFamily="2" charset="2"/>
            </a:endParaRPr>
          </a:p>
          <a:p>
            <a:pPr lvl="1"/>
            <a:endParaRPr lang="de-DE" dirty="0"/>
          </a:p>
          <a:p>
            <a:pPr lvl="1"/>
            <a:endParaRPr lang="de-DE" dirty="0" smtClean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5" name="Bildplatzhalter 773"/>
          <p:cNvPicPr>
            <a:picLocks noChangeAspect="1"/>
          </p:cNvPicPr>
          <p:nvPr/>
        </p:nvPicPr>
        <p:blipFill rotWithShape="1">
          <a:blip r:embed="rId2"/>
          <a:srcRect l="5482" t="32129" r="-219" b="52486"/>
          <a:stretch/>
        </p:blipFill>
        <p:spPr>
          <a:xfrm>
            <a:off x="647676" y="1152525"/>
            <a:ext cx="3743325" cy="720080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" y="2016652"/>
            <a:ext cx="3772371" cy="376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48068"/>
          </a:xfrm>
        </p:spPr>
        <p:txBody>
          <a:bodyPr/>
          <a:lstStyle/>
          <a:p>
            <a:r>
              <a:rPr lang="de-DE" dirty="0" smtClean="0"/>
              <a:t>Evaluation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Transferability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600" i="1" dirty="0"/>
              <a:t>Intermediate </a:t>
            </a:r>
            <a:r>
              <a:rPr lang="de-DE" sz="1600" i="1" dirty="0" err="1"/>
              <a:t>Results</a:t>
            </a:r>
            <a:endParaRPr lang="de-DE" sz="1600" i="1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4608513" y="1152525"/>
            <a:ext cx="6335712" cy="736099"/>
          </a:xfrm>
        </p:spPr>
        <p:txBody>
          <a:bodyPr/>
          <a:lstStyle/>
          <a:p>
            <a:r>
              <a:rPr lang="de-DE" dirty="0" smtClean="0"/>
              <a:t>Hard Feature </a:t>
            </a:r>
            <a:r>
              <a:rPr lang="de-DE" dirty="0" err="1" smtClean="0"/>
              <a:t>Extraction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switched</a:t>
            </a:r>
            <a:r>
              <a:rPr lang="de-DE" dirty="0" smtClean="0"/>
              <a:t> </a:t>
            </a:r>
            <a:r>
              <a:rPr lang="de-DE" dirty="0" err="1" smtClean="0"/>
              <a:t>datasets</a:t>
            </a:r>
            <a:r>
              <a:rPr lang="de-DE" dirty="0" smtClean="0"/>
              <a:t> – ‚</a:t>
            </a:r>
            <a:r>
              <a:rPr lang="de-DE" dirty="0" err="1" smtClean="0"/>
              <a:t>AnB</a:t>
            </a:r>
            <a:r>
              <a:rPr lang="de-DE" dirty="0" smtClean="0"/>
              <a:t>‘)</a:t>
            </a:r>
            <a:endParaRPr lang="de-DE" dirty="0"/>
          </a:p>
          <a:p>
            <a:pPr lvl="1"/>
            <a:r>
              <a:rPr lang="de-DE" dirty="0" smtClean="0"/>
              <a:t>Performance </a:t>
            </a:r>
            <a:r>
              <a:rPr lang="de-DE" dirty="0" err="1" smtClean="0"/>
              <a:t>boost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loger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observed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>
                <a:sym typeface="Wingdings" panose="05000000000000000000" pitchFamily="2" charset="2"/>
              </a:rPr>
              <a:t> (</a:t>
            </a:r>
            <a:r>
              <a:rPr lang="de-DE" dirty="0">
                <a:sym typeface="Wingdings" panose="05000000000000000000" pitchFamily="2" charset="2"/>
              </a:rPr>
              <a:t>a) </a:t>
            </a:r>
            <a:r>
              <a:rPr lang="de-DE" dirty="0" err="1">
                <a:sym typeface="Wingdings" panose="05000000000000000000" pitchFamily="2" charset="2"/>
              </a:rPr>
              <a:t>dataset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B </a:t>
            </a:r>
            <a:r>
              <a:rPr lang="de-DE" dirty="0" err="1">
                <a:sym typeface="Wingdings" panose="05000000000000000000" pitchFamily="2" charset="2"/>
              </a:rPr>
              <a:t>contains</a:t>
            </a:r>
            <a:r>
              <a:rPr lang="de-DE" dirty="0">
                <a:sym typeface="Wingdings" panose="05000000000000000000" pitchFamily="2" charset="2"/>
              </a:rPr>
              <a:t> ‚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‘ </a:t>
            </a:r>
            <a:r>
              <a:rPr lang="de-DE" dirty="0" err="1" smtClean="0">
                <a:sym typeface="Wingdings" panose="05000000000000000000" pitchFamily="2" charset="2"/>
              </a:rPr>
              <a:t>general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information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than</a:t>
            </a:r>
            <a:r>
              <a:rPr lang="de-DE" dirty="0">
                <a:sym typeface="Wingdings" panose="05000000000000000000" pitchFamily="2" charset="2"/>
              </a:rPr>
              <a:t> A</a:t>
            </a:r>
            <a:r>
              <a:rPr lang="de-DE" dirty="0" smtClean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Bildplatzhalter 773"/>
          <p:cNvPicPr>
            <a:picLocks noChangeAspect="1"/>
          </p:cNvPicPr>
          <p:nvPr/>
        </p:nvPicPr>
        <p:blipFill rotWithShape="1">
          <a:blip r:embed="rId2"/>
          <a:srcRect l="5482" t="32129" r="-219" b="52486"/>
          <a:stretch/>
        </p:blipFill>
        <p:spPr>
          <a:xfrm>
            <a:off x="647676" y="1152525"/>
            <a:ext cx="3743325" cy="720080"/>
          </a:xfrm>
          <a:prstGeom prst="rect">
            <a:avLst/>
          </a:prstGeom>
        </p:spPr>
      </p:pic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48" y="2011256"/>
            <a:ext cx="3787995" cy="377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3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48068"/>
          </a:xfrm>
        </p:spPr>
        <p:txBody>
          <a:bodyPr/>
          <a:lstStyle/>
          <a:p>
            <a:r>
              <a:rPr lang="de-DE" dirty="0" smtClean="0"/>
              <a:t>Evaluation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Transferability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600" i="1" dirty="0"/>
              <a:t>Intermediate </a:t>
            </a:r>
            <a:r>
              <a:rPr lang="de-DE" sz="1600" i="1" dirty="0" err="1"/>
              <a:t>Results</a:t>
            </a:r>
            <a:endParaRPr lang="de-DE" sz="1600" i="1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4608513" y="1152525"/>
            <a:ext cx="6335712" cy="1777410"/>
          </a:xfrm>
        </p:spPr>
        <p:txBody>
          <a:bodyPr/>
          <a:lstStyle/>
          <a:p>
            <a:r>
              <a:rPr lang="de-DE" dirty="0" smtClean="0"/>
              <a:t>Hard Feature </a:t>
            </a:r>
            <a:r>
              <a:rPr lang="de-DE" dirty="0" err="1" smtClean="0"/>
              <a:t>Extraction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switched</a:t>
            </a:r>
            <a:r>
              <a:rPr lang="de-DE" dirty="0" smtClean="0"/>
              <a:t> </a:t>
            </a:r>
            <a:r>
              <a:rPr lang="de-DE" dirty="0" err="1" smtClean="0"/>
              <a:t>datasets</a:t>
            </a:r>
            <a:r>
              <a:rPr lang="de-DE" dirty="0" smtClean="0"/>
              <a:t> – ‚</a:t>
            </a:r>
            <a:r>
              <a:rPr lang="de-DE" dirty="0" err="1" smtClean="0"/>
              <a:t>AnB</a:t>
            </a:r>
            <a:r>
              <a:rPr lang="de-DE" dirty="0" smtClean="0"/>
              <a:t>‘)</a:t>
            </a:r>
            <a:endParaRPr lang="de-DE" dirty="0"/>
          </a:p>
          <a:p>
            <a:pPr lvl="1"/>
            <a:r>
              <a:rPr lang="de-DE" dirty="0" smtClean="0"/>
              <a:t>Performance </a:t>
            </a:r>
            <a:r>
              <a:rPr lang="de-DE" dirty="0" err="1" smtClean="0"/>
              <a:t>boost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loger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observed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>
                <a:sym typeface="Wingdings" panose="05000000000000000000" pitchFamily="2" charset="2"/>
              </a:rPr>
              <a:t> (</a:t>
            </a:r>
            <a:r>
              <a:rPr lang="de-DE" dirty="0">
                <a:sym typeface="Wingdings" panose="05000000000000000000" pitchFamily="2" charset="2"/>
              </a:rPr>
              <a:t>a) </a:t>
            </a:r>
            <a:r>
              <a:rPr lang="de-DE" dirty="0" err="1">
                <a:sym typeface="Wingdings" panose="05000000000000000000" pitchFamily="2" charset="2"/>
              </a:rPr>
              <a:t>dataset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B </a:t>
            </a:r>
            <a:r>
              <a:rPr lang="de-DE" dirty="0" err="1">
                <a:sym typeface="Wingdings" panose="05000000000000000000" pitchFamily="2" charset="2"/>
              </a:rPr>
              <a:t>contains</a:t>
            </a:r>
            <a:r>
              <a:rPr lang="de-DE" dirty="0">
                <a:sym typeface="Wingdings" panose="05000000000000000000" pitchFamily="2" charset="2"/>
              </a:rPr>
              <a:t> ‚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‘ </a:t>
            </a:r>
            <a:r>
              <a:rPr lang="de-DE" dirty="0" err="1" smtClean="0">
                <a:sym typeface="Wingdings" panose="05000000000000000000" pitchFamily="2" charset="2"/>
              </a:rPr>
              <a:t>general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information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A!</a:t>
            </a:r>
          </a:p>
          <a:p>
            <a:pPr lvl="1">
              <a:tabLst>
                <a:tab pos="360363" algn="l"/>
              </a:tabLst>
            </a:pPr>
            <a:r>
              <a:rPr lang="de-DE" dirty="0" smtClean="0">
                <a:sym typeface="Wingdings" panose="05000000000000000000" pitchFamily="2" charset="2"/>
              </a:rPr>
              <a:t>Base, </a:t>
            </a:r>
            <a:r>
              <a:rPr lang="de-DE" dirty="0" err="1" smtClean="0">
                <a:sym typeface="Wingdings" panose="05000000000000000000" pitchFamily="2" charset="2"/>
              </a:rPr>
              <a:t>transfer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selffer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show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same </a:t>
            </a:r>
            <a:r>
              <a:rPr lang="de-DE" dirty="0" err="1" smtClean="0">
                <a:sym typeface="Wingdings" panose="05000000000000000000" pitchFamily="2" charset="2"/>
              </a:rPr>
              <a:t>performance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Transfer Level = 1</a:t>
            </a:r>
          </a:p>
          <a:p>
            <a:pPr marL="182562" lvl="2" indent="0">
              <a:buNone/>
              <a:tabLst>
                <a:tab pos="360363" algn="l"/>
                <a:tab pos="538163" algn="l"/>
              </a:tabLst>
            </a:pP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what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extent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knowledge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actually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transferred</a:t>
            </a:r>
            <a:r>
              <a:rPr lang="de-DE" dirty="0" smtClean="0">
                <a:sym typeface="Wingdings" panose="05000000000000000000" pitchFamily="2" charset="2"/>
              </a:rPr>
              <a:t>?</a:t>
            </a:r>
            <a:br>
              <a:rPr lang="de-DE" dirty="0" smtClean="0">
                <a:sym typeface="Wingdings" panose="05000000000000000000" pitchFamily="2" charset="2"/>
              </a:rPr>
            </a:br>
            <a:r>
              <a:rPr lang="de-DE" dirty="0" smtClean="0">
                <a:sym typeface="Wingdings" panose="05000000000000000000" pitchFamily="2" charset="2"/>
              </a:rPr>
              <a:t>		(a) </a:t>
            </a:r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knowledge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transferred</a:t>
            </a:r>
            <a:r>
              <a:rPr lang="de-DE" dirty="0" smtClean="0"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ym typeface="Wingdings" panose="05000000000000000000" pitchFamily="2" charset="2"/>
              </a:rPr>
              <a:t>less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performance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only</a:t>
            </a:r>
            <a:r>
              <a:rPr lang="de-DE" dirty="0" smtClean="0">
                <a:sym typeface="Wingdings" panose="05000000000000000000" pitchFamily="2" charset="2"/>
              </a:rPr>
              <a:t> due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loss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df</a:t>
            </a:r>
            <a:r>
              <a:rPr lang="de-DE" dirty="0" smtClean="0">
                <a:sym typeface="Wingdings" panose="05000000000000000000" pitchFamily="2" charset="2"/>
              </a:rPr>
              <a:t/>
            </a:r>
            <a:br>
              <a:rPr lang="de-DE" dirty="0" smtClean="0">
                <a:sym typeface="Wingdings" panose="05000000000000000000" pitchFamily="2" charset="2"/>
              </a:rPr>
            </a:br>
            <a:r>
              <a:rPr lang="de-DE" dirty="0" smtClean="0">
                <a:sym typeface="Wingdings" panose="05000000000000000000" pitchFamily="2" charset="2"/>
              </a:rPr>
              <a:t>		(b) </a:t>
            </a:r>
            <a:r>
              <a:rPr lang="de-DE" dirty="0" err="1" smtClean="0">
                <a:sym typeface="Wingdings" panose="05000000000000000000" pitchFamily="2" charset="2"/>
              </a:rPr>
              <a:t>loss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increase</a:t>
            </a:r>
            <a:r>
              <a:rPr lang="de-DE" dirty="0" smtClean="0">
                <a:sym typeface="Wingdings" panose="05000000000000000000" pitchFamily="2" charset="2"/>
              </a:rPr>
              <a:t> due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less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weakened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through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knowledge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transfer</a:t>
            </a:r>
            <a:endParaRPr lang="de-DE" dirty="0" smtClean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Bildplatzhalter 773"/>
          <p:cNvPicPr>
            <a:picLocks noChangeAspect="1"/>
          </p:cNvPicPr>
          <p:nvPr/>
        </p:nvPicPr>
        <p:blipFill rotWithShape="1">
          <a:blip r:embed="rId2"/>
          <a:srcRect l="5482" t="32129" r="-219" b="52486"/>
          <a:stretch/>
        </p:blipFill>
        <p:spPr>
          <a:xfrm>
            <a:off x="647676" y="1152525"/>
            <a:ext cx="3743325" cy="720080"/>
          </a:xfrm>
          <a:prstGeom prst="rect">
            <a:avLst/>
          </a:prstGeom>
        </p:spPr>
      </p:pic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48" y="2011256"/>
            <a:ext cx="3787995" cy="377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0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48068"/>
          </a:xfrm>
        </p:spPr>
        <p:txBody>
          <a:bodyPr/>
          <a:lstStyle/>
          <a:p>
            <a:r>
              <a:rPr lang="de-DE" dirty="0" smtClean="0"/>
              <a:t>Evaluation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Transferability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600" i="1" dirty="0"/>
              <a:t>Intermediate </a:t>
            </a:r>
            <a:r>
              <a:rPr lang="de-DE" sz="1600" i="1" dirty="0" err="1"/>
              <a:t>Results</a:t>
            </a:r>
            <a:endParaRPr lang="de-DE" sz="1600" i="1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4608513" y="1152525"/>
            <a:ext cx="6335712" cy="2693045"/>
          </a:xfrm>
        </p:spPr>
        <p:txBody>
          <a:bodyPr/>
          <a:lstStyle/>
          <a:p>
            <a:r>
              <a:rPr lang="de-DE" dirty="0"/>
              <a:t>Hard Feature </a:t>
            </a:r>
            <a:r>
              <a:rPr lang="de-DE" dirty="0" err="1"/>
              <a:t>Extraction</a:t>
            </a:r>
            <a:r>
              <a:rPr lang="de-DE" dirty="0"/>
              <a:t> (</a:t>
            </a:r>
            <a:r>
              <a:rPr lang="de-DE" dirty="0" err="1"/>
              <a:t>switched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 – ‚</a:t>
            </a:r>
            <a:r>
              <a:rPr lang="de-DE" dirty="0" err="1"/>
              <a:t>AnB</a:t>
            </a:r>
            <a:r>
              <a:rPr lang="de-DE" dirty="0"/>
              <a:t>‘)</a:t>
            </a:r>
          </a:p>
          <a:p>
            <a:pPr lvl="1"/>
            <a:r>
              <a:rPr lang="de-DE" dirty="0"/>
              <a:t>Performance </a:t>
            </a:r>
            <a:r>
              <a:rPr lang="de-DE" dirty="0" err="1"/>
              <a:t>boost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loger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(a) </a:t>
            </a:r>
            <a:r>
              <a:rPr lang="de-DE" dirty="0" err="1">
                <a:sym typeface="Wingdings" panose="05000000000000000000" pitchFamily="2" charset="2"/>
              </a:rPr>
              <a:t>dataset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B </a:t>
            </a:r>
            <a:r>
              <a:rPr lang="de-DE" dirty="0" err="1">
                <a:sym typeface="Wingdings" panose="05000000000000000000" pitchFamily="2" charset="2"/>
              </a:rPr>
              <a:t>contains</a:t>
            </a:r>
            <a:r>
              <a:rPr lang="de-DE" dirty="0">
                <a:sym typeface="Wingdings" panose="05000000000000000000" pitchFamily="2" charset="2"/>
              </a:rPr>
              <a:t> ‚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‘ </a:t>
            </a:r>
            <a:r>
              <a:rPr lang="de-DE" dirty="0" err="1" smtClean="0">
                <a:sym typeface="Wingdings" panose="05000000000000000000" pitchFamily="2" charset="2"/>
              </a:rPr>
              <a:t>general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information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A!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tabLst>
                <a:tab pos="360363" algn="l"/>
              </a:tabLst>
            </a:pPr>
            <a:r>
              <a:rPr lang="de-DE" dirty="0">
                <a:sym typeface="Wingdings" panose="05000000000000000000" pitchFamily="2" charset="2"/>
              </a:rPr>
              <a:t>Base, </a:t>
            </a:r>
            <a:r>
              <a:rPr lang="de-DE" dirty="0" err="1">
                <a:sym typeface="Wingdings" panose="05000000000000000000" pitchFamily="2" charset="2"/>
              </a:rPr>
              <a:t>transfer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selffer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show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same </a:t>
            </a:r>
            <a:r>
              <a:rPr lang="de-DE" dirty="0" err="1">
                <a:sym typeface="Wingdings" panose="05000000000000000000" pitchFamily="2" charset="2"/>
              </a:rPr>
              <a:t>performance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Transfer Level = 1</a:t>
            </a:r>
          </a:p>
          <a:p>
            <a:pPr marL="182562" lvl="2" indent="0">
              <a:buNone/>
              <a:tabLst>
                <a:tab pos="360363" algn="l"/>
                <a:tab pos="538163" algn="l"/>
              </a:tabLst>
            </a:pP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extent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knowledge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actually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transferred</a:t>
            </a:r>
            <a:r>
              <a:rPr lang="de-DE" dirty="0">
                <a:sym typeface="Wingdings" panose="05000000000000000000" pitchFamily="2" charset="2"/>
              </a:rPr>
              <a:t>?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		(a) 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knowledge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transferred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less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performance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due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loss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df</a:t>
            </a:r>
            <a:r>
              <a:rPr lang="de-DE" dirty="0">
                <a:sym typeface="Wingdings" panose="05000000000000000000" pitchFamily="2" charset="2"/>
              </a:rPr>
              <a:t/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		(b) </a:t>
            </a:r>
            <a:r>
              <a:rPr lang="de-DE" dirty="0" err="1">
                <a:sym typeface="Wingdings" panose="05000000000000000000" pitchFamily="2" charset="2"/>
              </a:rPr>
              <a:t>loss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increase</a:t>
            </a:r>
            <a:r>
              <a:rPr lang="de-DE" dirty="0">
                <a:sym typeface="Wingdings" panose="05000000000000000000" pitchFamily="2" charset="2"/>
              </a:rPr>
              <a:t> due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less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weakened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through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knowledge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transfer</a:t>
            </a:r>
            <a:endParaRPr lang="de-DE" dirty="0"/>
          </a:p>
          <a:p>
            <a:pPr lvl="1">
              <a:tabLst>
                <a:tab pos="360363" algn="l"/>
              </a:tabLst>
            </a:pPr>
            <a:endParaRPr lang="de-DE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  <a:tabLst>
                <a:tab pos="360363" algn="l"/>
              </a:tabLst>
            </a:pPr>
            <a:r>
              <a:rPr lang="de-DE" dirty="0" smtClean="0">
                <a:sym typeface="Wingdings" panose="05000000000000000000" pitchFamily="2" charset="2"/>
              </a:rPr>
              <a:t>Layer </a:t>
            </a:r>
            <a:r>
              <a:rPr lang="de-DE" dirty="0" err="1" smtClean="0">
                <a:sym typeface="Wingdings" panose="05000000000000000000" pitchFamily="2" charset="2"/>
              </a:rPr>
              <a:t>specificity</a:t>
            </a:r>
            <a:r>
              <a:rPr lang="de-DE" dirty="0" smtClean="0">
                <a:sym typeface="Wingdings" panose="05000000000000000000" pitchFamily="2" charset="2"/>
              </a:rPr>
              <a:t> / </a:t>
            </a:r>
            <a:r>
              <a:rPr lang="de-DE" dirty="0" err="1" smtClean="0">
                <a:sym typeface="Wingdings" panose="05000000000000000000" pitchFamily="2" charset="2"/>
              </a:rPr>
              <a:t>less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degrees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freedom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lead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performance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decrease</a:t>
            </a:r>
            <a:endParaRPr lang="de-DE" dirty="0" smtClean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  <a:tabLst>
                <a:tab pos="360363" algn="l"/>
              </a:tabLst>
            </a:pPr>
            <a:r>
              <a:rPr lang="de-DE" dirty="0" smtClean="0">
                <a:sym typeface="Wingdings" panose="05000000000000000000" pitchFamily="2" charset="2"/>
              </a:rPr>
              <a:t>Transferring </a:t>
            </a:r>
            <a:r>
              <a:rPr lang="de-DE" dirty="0" err="1" smtClean="0">
                <a:sym typeface="Wingdings" panose="05000000000000000000" pitchFamily="2" charset="2"/>
              </a:rPr>
              <a:t>knowledge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shows</a:t>
            </a:r>
            <a:r>
              <a:rPr lang="de-DE" dirty="0" smtClean="0">
                <a:sym typeface="Wingdings" panose="05000000000000000000" pitchFamily="2" charset="2"/>
              </a:rPr>
              <a:t> a counter-</a:t>
            </a:r>
            <a:r>
              <a:rPr lang="de-DE" dirty="0" err="1" smtClean="0">
                <a:sym typeface="Wingdings" panose="05000000000000000000" pitchFamily="2" charset="2"/>
              </a:rPr>
              <a:t>effect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Bildplatzhalter 773"/>
          <p:cNvPicPr>
            <a:picLocks noChangeAspect="1"/>
          </p:cNvPicPr>
          <p:nvPr/>
        </p:nvPicPr>
        <p:blipFill rotWithShape="1">
          <a:blip r:embed="rId2"/>
          <a:srcRect l="5482" t="32129" r="-219" b="52486"/>
          <a:stretch/>
        </p:blipFill>
        <p:spPr>
          <a:xfrm>
            <a:off x="647676" y="1152525"/>
            <a:ext cx="3743325" cy="72008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52" y="2199016"/>
            <a:ext cx="3725916" cy="1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5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48068"/>
          </a:xfrm>
        </p:spPr>
        <p:txBody>
          <a:bodyPr/>
          <a:lstStyle/>
          <a:p>
            <a:r>
              <a:rPr lang="de-DE" dirty="0" smtClean="0"/>
              <a:t>Evaluation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Transferability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600" i="1" dirty="0"/>
              <a:t>Intermediate </a:t>
            </a:r>
            <a:r>
              <a:rPr lang="de-DE" sz="1600" i="1" dirty="0" err="1"/>
              <a:t>Results</a:t>
            </a:r>
            <a:endParaRPr lang="de-DE" sz="1600" i="1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4608513" y="1152525"/>
            <a:ext cx="6335712" cy="3788217"/>
          </a:xfrm>
        </p:spPr>
        <p:txBody>
          <a:bodyPr/>
          <a:lstStyle/>
          <a:p>
            <a:r>
              <a:rPr lang="de-DE" dirty="0" smtClean="0"/>
              <a:t>Soft Feature </a:t>
            </a:r>
            <a:r>
              <a:rPr lang="de-DE" dirty="0" err="1" smtClean="0"/>
              <a:t>Extraction</a:t>
            </a:r>
            <a:r>
              <a:rPr lang="de-DE" dirty="0" smtClean="0"/>
              <a:t> (‚</a:t>
            </a:r>
            <a:r>
              <a:rPr lang="de-DE" dirty="0" err="1" smtClean="0"/>
              <a:t>BnA</a:t>
            </a:r>
            <a:r>
              <a:rPr lang="de-DE" dirty="0" smtClean="0"/>
              <a:t>+‘)</a:t>
            </a:r>
          </a:p>
          <a:p>
            <a:pPr lvl="1"/>
            <a:r>
              <a:rPr lang="de-DE" dirty="0" err="1"/>
              <a:t>Selffer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(</a:t>
            </a:r>
            <a:r>
              <a:rPr lang="de-DE" dirty="0" err="1"/>
              <a:t>blue</a:t>
            </a:r>
            <a:r>
              <a:rPr lang="de-DE" dirty="0"/>
              <a:t>):</a:t>
            </a:r>
          </a:p>
          <a:p>
            <a:pPr lvl="2"/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A</a:t>
            </a:r>
            <a:endParaRPr lang="de-DE" dirty="0">
              <a:sym typeface="Wingdings" panose="05000000000000000000" pitchFamily="2" charset="2"/>
            </a:endParaRPr>
          </a:p>
          <a:p>
            <a:pPr lvl="2"/>
            <a:r>
              <a:rPr lang="de-DE" dirty="0" err="1">
                <a:sym typeface="Wingdings" panose="05000000000000000000" pitchFamily="2" charset="2"/>
              </a:rPr>
              <a:t>Differences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between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transfer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base</a:t>
            </a:r>
            <a:r>
              <a:rPr lang="de-DE" dirty="0">
                <a:sym typeface="Wingdings" panose="05000000000000000000" pitchFamily="2" charset="2"/>
              </a:rPr>
              <a:t> A not </a:t>
            </a:r>
            <a:r>
              <a:rPr lang="de-DE" dirty="0" err="1">
                <a:sym typeface="Wingdings" panose="05000000000000000000" pitchFamily="2" charset="2"/>
              </a:rPr>
              <a:t>simply</a:t>
            </a:r>
            <a:r>
              <a:rPr lang="de-DE" dirty="0">
                <a:sym typeface="Wingdings" panose="05000000000000000000" pitchFamily="2" charset="2"/>
              </a:rPr>
              <a:t> due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longer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training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Transfer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red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lvl="2">
              <a:tabLst>
                <a:tab pos="623888" algn="l"/>
                <a:tab pos="1346200" algn="l"/>
              </a:tabLst>
            </a:pPr>
            <a:r>
              <a:rPr lang="de-DE" dirty="0" smtClean="0">
                <a:sym typeface="Wingdings" panose="05000000000000000000" pitchFamily="2" charset="2"/>
              </a:rPr>
              <a:t>Performance </a:t>
            </a:r>
            <a:r>
              <a:rPr lang="de-DE" dirty="0" err="1">
                <a:sym typeface="Wingdings" panose="05000000000000000000" pitchFamily="2" charset="2"/>
              </a:rPr>
              <a:t>increases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compared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base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smtClean="0">
                <a:sym typeface="Wingdings" panose="05000000000000000000" pitchFamily="2" charset="2"/>
              </a:rPr>
              <a:t>due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complex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dataset</a:t>
            </a:r>
            <a:r>
              <a:rPr lang="de-DE" dirty="0" smtClean="0">
                <a:sym typeface="Wingdings" panose="05000000000000000000" pitchFamily="2" charset="2"/>
              </a:rPr>
              <a:t> B</a:t>
            </a:r>
            <a:br>
              <a:rPr lang="de-DE" dirty="0" smtClean="0">
                <a:sym typeface="Wingdings" panose="05000000000000000000" pitchFamily="2" charset="2"/>
              </a:rPr>
            </a:b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transferred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weights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maintain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knowledge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from</a:t>
            </a:r>
            <a:r>
              <a:rPr lang="de-DE" dirty="0" smtClean="0">
                <a:sym typeface="Wingdings" panose="05000000000000000000" pitchFamily="2" charset="2"/>
              </a:rPr>
              <a:t> B </a:t>
            </a:r>
            <a:r>
              <a:rPr lang="de-DE" dirty="0" err="1" smtClean="0">
                <a:sym typeface="Wingdings" panose="05000000000000000000" pitchFamily="2" charset="2"/>
              </a:rPr>
              <a:t>when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updated</a:t>
            </a:r>
            <a:endParaRPr lang="de-DE" dirty="0" smtClean="0">
              <a:sym typeface="Wingdings" panose="05000000000000000000" pitchFamily="2" charset="2"/>
            </a:endParaRPr>
          </a:p>
          <a:p>
            <a:pPr lvl="2">
              <a:tabLst>
                <a:tab pos="623888" algn="l"/>
                <a:tab pos="1346200" algn="l"/>
              </a:tabLst>
            </a:pPr>
            <a:r>
              <a:rPr lang="de-DE" dirty="0" err="1" smtClean="0">
                <a:sym typeface="Wingdings" panose="05000000000000000000" pitchFamily="2" charset="2"/>
              </a:rPr>
              <a:t>No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performance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decrease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high </a:t>
            </a:r>
            <a:r>
              <a:rPr lang="de-DE" dirty="0" err="1" smtClean="0">
                <a:sym typeface="Wingdings" panose="05000000000000000000" pitchFamily="2" charset="2"/>
              </a:rPr>
              <a:t>transfer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levels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br>
              <a:rPr lang="de-DE" dirty="0" smtClean="0">
                <a:sym typeface="Wingdings" panose="05000000000000000000" pitchFamily="2" charset="2"/>
              </a:rPr>
            </a:b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layers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recover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from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specificiy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when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left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unfrozen</a:t>
            </a:r>
            <a:endParaRPr lang="de-DE" dirty="0" smtClean="0">
              <a:sym typeface="Wingdings" panose="05000000000000000000" pitchFamily="2" charset="2"/>
            </a:endParaRPr>
          </a:p>
          <a:p>
            <a:pPr lvl="2">
              <a:tabLst>
                <a:tab pos="623888" algn="l"/>
                <a:tab pos="1346200" algn="l"/>
              </a:tabLst>
            </a:pPr>
            <a:endParaRPr lang="de-DE" dirty="0" smtClean="0">
              <a:sym typeface="Wingdings" panose="05000000000000000000" pitchFamily="2" charset="2"/>
            </a:endParaRPr>
          </a:p>
          <a:p>
            <a:pPr lvl="2">
              <a:tabLst>
                <a:tab pos="623888" algn="l"/>
                <a:tab pos="1346200" algn="l"/>
              </a:tabLst>
            </a:pPr>
            <a:endParaRPr lang="de-DE" dirty="0" smtClean="0">
              <a:sym typeface="Wingdings" panose="05000000000000000000" pitchFamily="2" charset="2"/>
            </a:endParaRPr>
          </a:p>
          <a:p>
            <a:pPr lvl="2">
              <a:tabLst>
                <a:tab pos="623888" algn="l"/>
                <a:tab pos="1346200" algn="l"/>
              </a:tabLst>
            </a:pP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Textplatzhalt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Bildplatzhalter 773"/>
          <p:cNvPicPr>
            <a:picLocks noChangeAspect="1"/>
          </p:cNvPicPr>
          <p:nvPr/>
        </p:nvPicPr>
        <p:blipFill rotWithShape="1">
          <a:blip r:embed="rId2"/>
          <a:srcRect l="5482" t="47471" r="-219" b="37429"/>
          <a:stretch/>
        </p:blipFill>
        <p:spPr>
          <a:xfrm>
            <a:off x="647676" y="1165859"/>
            <a:ext cx="3743325" cy="70674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76" y="2010526"/>
            <a:ext cx="3760063" cy="37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1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48068"/>
          </a:xfrm>
        </p:spPr>
        <p:txBody>
          <a:bodyPr/>
          <a:lstStyle/>
          <a:p>
            <a:r>
              <a:rPr lang="de-DE" dirty="0" smtClean="0"/>
              <a:t>Evaluation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Transferability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600" i="1" dirty="0"/>
              <a:t>Intermediate </a:t>
            </a:r>
            <a:r>
              <a:rPr lang="de-DE" sz="1600" i="1" dirty="0" err="1"/>
              <a:t>Results</a:t>
            </a:r>
            <a:endParaRPr lang="de-DE" sz="1600" i="1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4608513" y="1152525"/>
            <a:ext cx="6335712" cy="2351926"/>
          </a:xfrm>
        </p:spPr>
        <p:txBody>
          <a:bodyPr/>
          <a:lstStyle/>
          <a:p>
            <a:r>
              <a:rPr lang="de-DE" dirty="0" smtClean="0"/>
              <a:t>Soft Feature </a:t>
            </a:r>
            <a:r>
              <a:rPr lang="de-DE" dirty="0" err="1" smtClean="0"/>
              <a:t>Extraction</a:t>
            </a:r>
            <a:r>
              <a:rPr lang="de-DE" dirty="0" smtClean="0"/>
              <a:t> (</a:t>
            </a:r>
            <a:r>
              <a:rPr lang="de-DE" dirty="0" err="1" smtClean="0"/>
              <a:t>switched</a:t>
            </a:r>
            <a:r>
              <a:rPr lang="de-DE" dirty="0" smtClean="0"/>
              <a:t> </a:t>
            </a:r>
            <a:r>
              <a:rPr lang="de-DE" dirty="0" err="1" smtClean="0"/>
              <a:t>datasets</a:t>
            </a:r>
            <a:r>
              <a:rPr lang="de-DE" dirty="0" smtClean="0"/>
              <a:t> - ‚</a:t>
            </a:r>
            <a:r>
              <a:rPr lang="de-DE" dirty="0" err="1" smtClean="0"/>
              <a:t>AnB</a:t>
            </a:r>
            <a:r>
              <a:rPr lang="de-DE" dirty="0" smtClean="0"/>
              <a:t>+‘)</a:t>
            </a:r>
          </a:p>
          <a:p>
            <a:pPr lvl="1"/>
            <a:r>
              <a:rPr lang="de-DE" dirty="0" err="1" smtClean="0"/>
              <a:t>Both</a:t>
            </a:r>
            <a:r>
              <a:rPr lang="de-DE" dirty="0" smtClean="0"/>
              <a:t> </a:t>
            </a:r>
            <a:r>
              <a:rPr lang="de-DE" dirty="0" err="1" smtClean="0"/>
              <a:t>selffer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transfer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 smtClean="0"/>
          </a:p>
          <a:p>
            <a:pPr lvl="1"/>
            <a:r>
              <a:rPr lang="de-DE" dirty="0" smtClean="0"/>
              <a:t>Transfer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r>
              <a:rPr lang="de-DE" dirty="0" smtClean="0"/>
              <a:t> </a:t>
            </a:r>
            <a:r>
              <a:rPr lang="de-DE" dirty="0" err="1" smtClean="0"/>
              <a:t>dataset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seem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yield</a:t>
            </a:r>
            <a:r>
              <a:rPr lang="de-DE" dirty="0" smtClean="0"/>
              <a:t>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r>
              <a:rPr lang="de-DE" dirty="0" smtClean="0"/>
              <a:t> </a:t>
            </a:r>
            <a:r>
              <a:rPr lang="de-DE" dirty="0" err="1" smtClean="0"/>
              <a:t>boost</a:t>
            </a:r>
            <a:r>
              <a:rPr lang="de-DE" dirty="0" smtClean="0"/>
              <a:t> </a:t>
            </a:r>
            <a:r>
              <a:rPr lang="de-DE" dirty="0" err="1" smtClean="0"/>
              <a:t>despite</a:t>
            </a:r>
            <a:r>
              <a:rPr lang="de-DE" dirty="0" smtClean="0"/>
              <a:t> </a:t>
            </a:r>
            <a:r>
              <a:rPr lang="de-DE" dirty="0" err="1" smtClean="0"/>
              <a:t>unfrozen</a:t>
            </a:r>
            <a:r>
              <a:rPr lang="de-DE" dirty="0" smtClean="0"/>
              <a:t> </a:t>
            </a:r>
            <a:r>
              <a:rPr lang="de-DE" dirty="0" err="1" smtClean="0"/>
              <a:t>weights</a:t>
            </a:r>
            <a:endParaRPr lang="de-DE" dirty="0" smtClean="0"/>
          </a:p>
          <a:p>
            <a:pPr lvl="2">
              <a:tabLst>
                <a:tab pos="623888" algn="l"/>
                <a:tab pos="1346200" algn="l"/>
              </a:tabLst>
            </a:pPr>
            <a:endParaRPr lang="de-DE" dirty="0" smtClean="0">
              <a:sym typeface="Wingdings" panose="05000000000000000000" pitchFamily="2" charset="2"/>
            </a:endParaRPr>
          </a:p>
          <a:p>
            <a:pPr lvl="2">
              <a:tabLst>
                <a:tab pos="623888" algn="l"/>
                <a:tab pos="1346200" algn="l"/>
              </a:tabLst>
            </a:pPr>
            <a:endParaRPr lang="de-DE" dirty="0" smtClean="0">
              <a:sym typeface="Wingdings" panose="05000000000000000000" pitchFamily="2" charset="2"/>
            </a:endParaRPr>
          </a:p>
          <a:p>
            <a:pPr lvl="2">
              <a:tabLst>
                <a:tab pos="623888" algn="l"/>
                <a:tab pos="1346200" algn="l"/>
              </a:tabLst>
            </a:pP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Textplatzhalt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Bildplatzhalter 773"/>
          <p:cNvPicPr>
            <a:picLocks noChangeAspect="1"/>
          </p:cNvPicPr>
          <p:nvPr/>
        </p:nvPicPr>
        <p:blipFill rotWithShape="1">
          <a:blip r:embed="rId2"/>
          <a:srcRect l="5482" t="47471" r="-219" b="37429"/>
          <a:stretch/>
        </p:blipFill>
        <p:spPr>
          <a:xfrm>
            <a:off x="647676" y="1165859"/>
            <a:ext cx="3743325" cy="706745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54" y="2010526"/>
            <a:ext cx="3776896" cy="373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48068"/>
          </a:xfrm>
        </p:spPr>
        <p:txBody>
          <a:bodyPr/>
          <a:lstStyle/>
          <a:p>
            <a:r>
              <a:rPr lang="de-DE" dirty="0" smtClean="0"/>
              <a:t>Evaluation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Transferability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600" i="1" dirty="0"/>
              <a:t>Intermediate </a:t>
            </a:r>
            <a:r>
              <a:rPr lang="de-DE" sz="1600" i="1" dirty="0" err="1"/>
              <a:t>Results</a:t>
            </a:r>
            <a:endParaRPr lang="de-DE" sz="1600" i="1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4608513" y="1152525"/>
            <a:ext cx="6335712" cy="1256754"/>
          </a:xfrm>
        </p:spPr>
        <p:txBody>
          <a:bodyPr/>
          <a:lstStyle/>
          <a:p>
            <a:r>
              <a:rPr lang="de-DE" dirty="0" err="1" smtClean="0"/>
              <a:t>Full</a:t>
            </a:r>
            <a:r>
              <a:rPr lang="de-DE" dirty="0" smtClean="0"/>
              <a:t> </a:t>
            </a:r>
            <a:r>
              <a:rPr lang="de-DE" dirty="0" err="1" smtClean="0"/>
              <a:t>Weight</a:t>
            </a:r>
            <a:r>
              <a:rPr lang="de-DE" dirty="0" smtClean="0"/>
              <a:t> </a:t>
            </a:r>
            <a:r>
              <a:rPr lang="de-DE" dirty="0" err="1" smtClean="0"/>
              <a:t>Initialization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partial </a:t>
            </a:r>
            <a:r>
              <a:rPr lang="de-DE" dirty="0" err="1" smtClean="0"/>
              <a:t>Freeze</a:t>
            </a:r>
            <a:endParaRPr lang="de-DE" dirty="0" smtClean="0"/>
          </a:p>
          <a:p>
            <a:pPr lvl="1">
              <a:tabLst>
                <a:tab pos="444500" algn="l"/>
              </a:tabLst>
            </a:pPr>
            <a:r>
              <a:rPr lang="de-DE" dirty="0" err="1" smtClean="0"/>
              <a:t>Similar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i="1" dirty="0" smtClean="0"/>
              <a:t>Hard Feature </a:t>
            </a:r>
            <a:r>
              <a:rPr lang="de-DE" i="1" dirty="0" err="1" smtClean="0"/>
              <a:t>Extraction</a:t>
            </a:r>
            <a:r>
              <a:rPr lang="de-DE" i="1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sym typeface="Wingdings" panose="05000000000000000000" pitchFamily="2" charset="2"/>
              </a:rPr>
              <a:t> 	</a:t>
            </a:r>
            <a:r>
              <a:rPr lang="de-DE" dirty="0" err="1" smtClean="0">
                <a:sym typeface="Wingdings" panose="05000000000000000000" pitchFamily="2" charset="2"/>
              </a:rPr>
              <a:t>Initializing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upper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weights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randomly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just </a:t>
            </a:r>
            <a:r>
              <a:rPr lang="de-DE" dirty="0" err="1" smtClean="0">
                <a:sym typeface="Wingdings" panose="05000000000000000000" pitchFamily="2" charset="2"/>
              </a:rPr>
              <a:t>as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good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transferring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the</a:t>
            </a:r>
            <a:r>
              <a:rPr lang="de-DE" dirty="0" smtClean="0">
                <a:sym typeface="Wingdings" panose="05000000000000000000" pitchFamily="2" charset="2"/>
              </a:rPr>
              <a:t> 	</a:t>
            </a:r>
            <a:r>
              <a:rPr lang="de-DE" dirty="0" err="1" smtClean="0">
                <a:sym typeface="Wingdings" panose="05000000000000000000" pitchFamily="2" charset="2"/>
              </a:rPr>
              <a:t>weights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Textplatzhalt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Bildplatzhalter 773"/>
          <p:cNvPicPr>
            <a:picLocks noChangeAspect="1"/>
          </p:cNvPicPr>
          <p:nvPr/>
        </p:nvPicPr>
        <p:blipFill rotWithShape="1">
          <a:blip r:embed="rId2"/>
          <a:srcRect l="5482" t="62495" r="-219" b="22405"/>
          <a:stretch/>
        </p:blipFill>
        <p:spPr>
          <a:xfrm>
            <a:off x="647676" y="1165859"/>
            <a:ext cx="3743325" cy="70674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41" y="2010526"/>
            <a:ext cx="3760286" cy="375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7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48068"/>
          </a:xfrm>
        </p:spPr>
        <p:txBody>
          <a:bodyPr/>
          <a:lstStyle/>
          <a:p>
            <a:r>
              <a:rPr lang="de-DE" dirty="0" smtClean="0"/>
              <a:t>Evaluation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Transferability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600" i="1" dirty="0"/>
              <a:t>Intermediate </a:t>
            </a:r>
            <a:r>
              <a:rPr lang="de-DE" sz="1600" i="1" dirty="0" err="1"/>
              <a:t>Results</a:t>
            </a:r>
            <a:endParaRPr lang="de-DE" sz="1600" i="1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5904261" y="1152525"/>
            <a:ext cx="5039964" cy="2603277"/>
          </a:xfrm>
        </p:spPr>
        <p:txBody>
          <a:bodyPr/>
          <a:lstStyle/>
          <a:p>
            <a:r>
              <a:rPr lang="de-DE" dirty="0" err="1" smtClean="0"/>
              <a:t>Comparison</a:t>
            </a:r>
            <a:endParaRPr lang="de-DE" dirty="0" smtClean="0"/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major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i="1" dirty="0"/>
              <a:t>Hard </a:t>
            </a:r>
            <a:r>
              <a:rPr lang="de-DE" i="1" dirty="0" smtClean="0"/>
              <a:t>Feature </a:t>
            </a:r>
            <a:r>
              <a:rPr lang="de-DE" i="1" dirty="0" err="1" smtClean="0"/>
              <a:t>Extraction</a:t>
            </a:r>
            <a:r>
              <a:rPr lang="de-DE" i="1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i="1" dirty="0" err="1" smtClean="0"/>
              <a:t>Full</a:t>
            </a:r>
            <a:r>
              <a:rPr lang="de-DE" i="1" dirty="0" smtClean="0"/>
              <a:t> </a:t>
            </a:r>
            <a:r>
              <a:rPr lang="de-DE" i="1" dirty="0" err="1" smtClean="0"/>
              <a:t>Weight</a:t>
            </a:r>
            <a:r>
              <a:rPr lang="de-DE" i="1" dirty="0" smtClean="0"/>
              <a:t> </a:t>
            </a:r>
            <a:r>
              <a:rPr lang="de-DE" i="1" dirty="0" err="1" smtClean="0"/>
              <a:t>Initialiization</a:t>
            </a:r>
            <a:r>
              <a:rPr lang="de-DE" i="1" dirty="0" smtClean="0"/>
              <a:t> </a:t>
            </a:r>
            <a:r>
              <a:rPr lang="de-DE" i="1" dirty="0" err="1" smtClean="0"/>
              <a:t>with</a:t>
            </a:r>
            <a:r>
              <a:rPr lang="de-DE" i="1" dirty="0" smtClean="0"/>
              <a:t> partial </a:t>
            </a:r>
            <a:r>
              <a:rPr lang="de-DE" i="1" dirty="0" err="1" smtClean="0"/>
              <a:t>Freeze</a:t>
            </a:r>
            <a:endParaRPr lang="de-DE" i="1" dirty="0" smtClean="0"/>
          </a:p>
          <a:p>
            <a:pPr lvl="1"/>
            <a:r>
              <a:rPr lang="de-DE" dirty="0"/>
              <a:t>Random Reference </a:t>
            </a:r>
            <a:r>
              <a:rPr lang="de-DE" dirty="0" err="1" smtClean="0"/>
              <a:t>performs</a:t>
            </a:r>
            <a:r>
              <a:rPr lang="de-DE" dirty="0" smtClean="0"/>
              <a:t> </a:t>
            </a:r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&gt; 1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knowledge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transferable</a:t>
            </a:r>
            <a:endParaRPr lang="de-DE" dirty="0"/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1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layers</a:t>
            </a:r>
            <a:r>
              <a:rPr lang="de-DE" dirty="0">
                <a:sym typeface="Wingdings" panose="05000000000000000000" pitchFamily="2" charset="2"/>
              </a:rPr>
              <a:t> 2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8 still </a:t>
            </a:r>
            <a:r>
              <a:rPr lang="de-DE" dirty="0" err="1">
                <a:sym typeface="Wingdings" panose="05000000000000000000" pitchFamily="2" charset="2"/>
              </a:rPr>
              <a:t>yield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enough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degrees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freedom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50" name="Gruppieren 49"/>
          <p:cNvGrpSpPr/>
          <p:nvPr/>
        </p:nvGrpSpPr>
        <p:grpSpPr>
          <a:xfrm>
            <a:off x="566712" y="1168620"/>
            <a:ext cx="4746245" cy="4658122"/>
            <a:chOff x="566712" y="1168620"/>
            <a:chExt cx="4746245" cy="4658122"/>
          </a:xfrm>
        </p:grpSpPr>
        <p:pic>
          <p:nvPicPr>
            <p:cNvPr id="47" name="Grafik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" y="3544535"/>
              <a:ext cx="4741457" cy="2282207"/>
            </a:xfrm>
            <a:prstGeom prst="rect">
              <a:avLst/>
            </a:prstGeom>
          </p:spPr>
        </p:pic>
        <p:pic>
          <p:nvPicPr>
            <p:cNvPr id="49" name="Grafik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712" y="1168620"/>
              <a:ext cx="4727196" cy="2279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044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48068"/>
          </a:xfrm>
        </p:spPr>
        <p:txBody>
          <a:bodyPr/>
          <a:lstStyle/>
          <a:p>
            <a:r>
              <a:rPr lang="de-DE" dirty="0" smtClean="0"/>
              <a:t>Evaluation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Transferability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600" i="1" dirty="0"/>
              <a:t>Intermediate </a:t>
            </a:r>
            <a:r>
              <a:rPr lang="de-DE" sz="1600" i="1" dirty="0" err="1"/>
              <a:t>Results</a:t>
            </a:r>
            <a:endParaRPr lang="de-DE" sz="1600" i="1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5904261" y="1152525"/>
            <a:ext cx="5039964" cy="2298065"/>
          </a:xfrm>
        </p:spPr>
        <p:txBody>
          <a:bodyPr/>
          <a:lstStyle/>
          <a:p>
            <a:r>
              <a:rPr lang="de-DE" dirty="0" err="1"/>
              <a:t>Comparison</a:t>
            </a:r>
            <a:endParaRPr lang="de-DE" dirty="0"/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major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i="1" dirty="0"/>
              <a:t>Hard Feature </a:t>
            </a:r>
            <a:r>
              <a:rPr lang="de-DE" i="1" dirty="0" err="1"/>
              <a:t>Extraction</a:t>
            </a:r>
            <a:r>
              <a:rPr lang="de-DE" i="1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i="1" dirty="0" err="1"/>
              <a:t>Full</a:t>
            </a:r>
            <a:r>
              <a:rPr lang="de-DE" i="1" dirty="0"/>
              <a:t> </a:t>
            </a:r>
            <a:r>
              <a:rPr lang="de-DE" i="1" dirty="0" err="1"/>
              <a:t>Weight</a:t>
            </a:r>
            <a:r>
              <a:rPr lang="de-DE" i="1" dirty="0"/>
              <a:t> </a:t>
            </a:r>
            <a:r>
              <a:rPr lang="de-DE" i="1" dirty="0" err="1"/>
              <a:t>Initialiization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 partial </a:t>
            </a:r>
            <a:r>
              <a:rPr lang="de-DE" i="1" dirty="0" err="1"/>
              <a:t>Freeze</a:t>
            </a:r>
            <a:endParaRPr lang="de-DE" i="1" dirty="0"/>
          </a:p>
          <a:p>
            <a:pPr lvl="1"/>
            <a:r>
              <a:rPr lang="de-DE" dirty="0"/>
              <a:t>Random Reference </a:t>
            </a:r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&gt; 1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knowledge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transferable</a:t>
            </a:r>
            <a:endParaRPr lang="de-DE" dirty="0"/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1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layers</a:t>
            </a:r>
            <a:r>
              <a:rPr lang="de-DE" dirty="0">
                <a:sym typeface="Wingdings" panose="05000000000000000000" pitchFamily="2" charset="2"/>
              </a:rPr>
              <a:t> 2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8 still </a:t>
            </a:r>
            <a:r>
              <a:rPr lang="de-DE" dirty="0" err="1">
                <a:sym typeface="Wingdings" panose="05000000000000000000" pitchFamily="2" charset="2"/>
              </a:rPr>
              <a:t>yield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enough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degrees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freedom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578113" y="1169094"/>
            <a:ext cx="4733478" cy="4650669"/>
            <a:chOff x="578113" y="1169094"/>
            <a:chExt cx="4733478" cy="4650669"/>
          </a:xfrm>
        </p:grpSpPr>
        <p:pic>
          <p:nvPicPr>
            <p:cNvPr id="30" name="Grafik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113" y="1169094"/>
              <a:ext cx="4732912" cy="2290386"/>
            </a:xfrm>
            <a:prstGeom prst="rect">
              <a:avLst/>
            </a:prstGeom>
          </p:spPr>
        </p:pic>
        <p:pic>
          <p:nvPicPr>
            <p:cNvPr id="31" name="Grafik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200" y="3544534"/>
              <a:ext cx="4727391" cy="2275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800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pieren 31"/>
          <p:cNvGrpSpPr/>
          <p:nvPr/>
        </p:nvGrpSpPr>
        <p:grpSpPr>
          <a:xfrm>
            <a:off x="578113" y="1169094"/>
            <a:ext cx="4733478" cy="4650669"/>
            <a:chOff x="578113" y="1169094"/>
            <a:chExt cx="4733478" cy="4650669"/>
          </a:xfrm>
        </p:grpSpPr>
        <p:pic>
          <p:nvPicPr>
            <p:cNvPr id="33" name="Grafik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113" y="1169094"/>
              <a:ext cx="4732912" cy="2290386"/>
            </a:xfrm>
            <a:prstGeom prst="rect">
              <a:avLst/>
            </a:prstGeom>
          </p:spPr>
        </p:pic>
        <p:pic>
          <p:nvPicPr>
            <p:cNvPr id="34" name="Grafik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200" y="3544534"/>
              <a:ext cx="4727391" cy="2275229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48068"/>
          </a:xfrm>
        </p:spPr>
        <p:txBody>
          <a:bodyPr/>
          <a:lstStyle/>
          <a:p>
            <a:r>
              <a:rPr lang="de-DE" dirty="0" smtClean="0"/>
              <a:t>Evaluation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Transferability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600" i="1" dirty="0"/>
              <a:t>Intermediate </a:t>
            </a:r>
            <a:r>
              <a:rPr lang="de-DE" sz="1600" i="1" dirty="0" err="1"/>
              <a:t>Results</a:t>
            </a:r>
            <a:endParaRPr lang="de-DE" sz="1600" i="1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5904261" y="1152525"/>
            <a:ext cx="5039964" cy="3949799"/>
          </a:xfrm>
        </p:spPr>
        <p:txBody>
          <a:bodyPr/>
          <a:lstStyle/>
          <a:p>
            <a:r>
              <a:rPr lang="de-DE" dirty="0" err="1"/>
              <a:t>Comparison</a:t>
            </a:r>
            <a:endParaRPr lang="de-DE" dirty="0"/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major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i="1" dirty="0"/>
              <a:t>Hard Feature </a:t>
            </a:r>
            <a:r>
              <a:rPr lang="de-DE" i="1" dirty="0" err="1"/>
              <a:t>Extraction</a:t>
            </a:r>
            <a:r>
              <a:rPr lang="de-DE" i="1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i="1" dirty="0" err="1"/>
              <a:t>Full</a:t>
            </a:r>
            <a:r>
              <a:rPr lang="de-DE" i="1" dirty="0"/>
              <a:t> </a:t>
            </a:r>
            <a:r>
              <a:rPr lang="de-DE" i="1" dirty="0" err="1"/>
              <a:t>Weight</a:t>
            </a:r>
            <a:r>
              <a:rPr lang="de-DE" i="1" dirty="0"/>
              <a:t> </a:t>
            </a:r>
            <a:r>
              <a:rPr lang="de-DE" i="1" dirty="0" err="1"/>
              <a:t>Initialiization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 partial </a:t>
            </a:r>
            <a:r>
              <a:rPr lang="de-DE" i="1" dirty="0" err="1"/>
              <a:t>Freeze</a:t>
            </a:r>
            <a:endParaRPr lang="de-DE" i="1" dirty="0"/>
          </a:p>
          <a:p>
            <a:pPr lvl="1"/>
            <a:r>
              <a:rPr lang="de-DE" dirty="0"/>
              <a:t>Random Reference </a:t>
            </a:r>
            <a:r>
              <a:rPr lang="de-DE" dirty="0" err="1"/>
              <a:t>performs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&gt; 1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knowledge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transferable</a:t>
            </a:r>
            <a:endParaRPr lang="de-DE" dirty="0"/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1 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layers</a:t>
            </a:r>
            <a:r>
              <a:rPr lang="de-DE" dirty="0">
                <a:sym typeface="Wingdings" panose="05000000000000000000" pitchFamily="2" charset="2"/>
              </a:rPr>
              <a:t> 2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8 still </a:t>
            </a:r>
            <a:r>
              <a:rPr lang="de-DE" dirty="0" err="1">
                <a:sym typeface="Wingdings" panose="05000000000000000000" pitchFamily="2" charset="2"/>
              </a:rPr>
              <a:t>yield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enough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degrees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freedom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Three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effects</a:t>
            </a:r>
            <a:r>
              <a:rPr lang="de-DE" dirty="0" smtClean="0">
                <a:sym typeface="Wingdings" panose="05000000000000000000" pitchFamily="2" charset="2"/>
              </a:rPr>
              <a:t>:</a:t>
            </a:r>
          </a:p>
          <a:p>
            <a:pPr lvl="2"/>
            <a:r>
              <a:rPr lang="de-DE" dirty="0" smtClean="0">
                <a:sym typeface="Wingdings" panose="05000000000000000000" pitchFamily="2" charset="2"/>
              </a:rPr>
              <a:t>Region A: Performance </a:t>
            </a:r>
            <a:r>
              <a:rPr lang="de-DE" dirty="0" err="1" smtClean="0">
                <a:sym typeface="Wingdings" panose="05000000000000000000" pitchFamily="2" charset="2"/>
              </a:rPr>
              <a:t>difference</a:t>
            </a:r>
            <a:r>
              <a:rPr lang="de-DE" dirty="0" smtClean="0">
                <a:sym typeface="Wingdings" panose="05000000000000000000" pitchFamily="2" charset="2"/>
              </a:rPr>
              <a:t> due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datasets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different </a:t>
            </a:r>
            <a:r>
              <a:rPr lang="de-DE" dirty="0" err="1" smtClean="0">
                <a:sym typeface="Wingdings" panose="05000000000000000000" pitchFamily="2" charset="2"/>
              </a:rPr>
              <a:t>amount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information</a:t>
            </a:r>
            <a:endParaRPr lang="de-DE" dirty="0" smtClean="0">
              <a:sym typeface="Wingdings" panose="05000000000000000000" pitchFamily="2" charset="2"/>
            </a:endParaRPr>
          </a:p>
          <a:p>
            <a:pPr lvl="2"/>
            <a:r>
              <a:rPr lang="de-DE" dirty="0" smtClean="0">
                <a:sym typeface="Wingdings" panose="05000000000000000000" pitchFamily="2" charset="2"/>
              </a:rPr>
              <a:t>Region B: Performance </a:t>
            </a:r>
            <a:r>
              <a:rPr lang="de-DE" dirty="0" err="1" smtClean="0">
                <a:sym typeface="Wingdings" panose="05000000000000000000" pitchFamily="2" charset="2"/>
              </a:rPr>
              <a:t>decrease</a:t>
            </a:r>
            <a:r>
              <a:rPr lang="de-DE" dirty="0" smtClean="0">
                <a:sym typeface="Wingdings" panose="05000000000000000000" pitchFamily="2" charset="2"/>
              </a:rPr>
              <a:t> due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layer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specificity</a:t>
            </a:r>
            <a:endParaRPr lang="de-DE" dirty="0" smtClean="0">
              <a:sym typeface="Wingdings" panose="05000000000000000000" pitchFamily="2" charset="2"/>
            </a:endParaRPr>
          </a:p>
          <a:p>
            <a:pPr lvl="2"/>
            <a:r>
              <a:rPr lang="de-DE" dirty="0" smtClean="0">
                <a:sym typeface="Wingdings" panose="05000000000000000000" pitchFamily="2" charset="2"/>
              </a:rPr>
              <a:t>Region C: Performance </a:t>
            </a:r>
            <a:r>
              <a:rPr lang="de-DE" dirty="0" err="1" smtClean="0">
                <a:sym typeface="Wingdings" panose="05000000000000000000" pitchFamily="2" charset="2"/>
              </a:rPr>
              <a:t>difference</a:t>
            </a:r>
            <a:r>
              <a:rPr lang="de-DE" dirty="0" smtClean="0">
                <a:sym typeface="Wingdings" panose="05000000000000000000" pitchFamily="2" charset="2"/>
              </a:rPr>
              <a:t> due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transferred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knowledge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17" name="Gruppieren 16"/>
          <p:cNvGrpSpPr/>
          <p:nvPr/>
        </p:nvGrpSpPr>
        <p:grpSpPr>
          <a:xfrm>
            <a:off x="1685608" y="2527727"/>
            <a:ext cx="3296389" cy="2957611"/>
            <a:chOff x="1685608" y="2527727"/>
            <a:chExt cx="3296389" cy="2957611"/>
          </a:xfrm>
        </p:grpSpPr>
        <p:sp>
          <p:nvSpPr>
            <p:cNvPr id="21" name="Textfeld 20"/>
            <p:cNvSpPr txBox="1"/>
            <p:nvPr/>
          </p:nvSpPr>
          <p:spPr>
            <a:xfrm>
              <a:off x="2801870" y="2527727"/>
              <a:ext cx="1054776" cy="12311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de-DE" sz="800" dirty="0" smtClean="0"/>
                <a:t>C: Knowledge Transfer</a:t>
              </a: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4392092" y="2736031"/>
              <a:ext cx="589905" cy="123111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de-DE" sz="800" dirty="0"/>
                <a:t>B</a:t>
              </a:r>
              <a:r>
                <a:rPr lang="de-DE" sz="800" dirty="0" smtClean="0"/>
                <a:t>: </a:t>
              </a:r>
              <a:r>
                <a:rPr lang="de-DE" sz="800" dirty="0" err="1" smtClean="0"/>
                <a:t>Specificity</a:t>
              </a:r>
              <a:endParaRPr lang="de-DE" sz="800" dirty="0" smtClean="0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1685608" y="2936155"/>
              <a:ext cx="981038" cy="12311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de-DE" sz="800" dirty="0"/>
                <a:t>A</a:t>
              </a:r>
              <a:r>
                <a:rPr lang="de-DE" sz="800" dirty="0" smtClean="0"/>
                <a:t>: Dataset </a:t>
              </a:r>
              <a:r>
                <a:rPr lang="de-DE" sz="800" dirty="0" err="1" smtClean="0"/>
                <a:t>Difference</a:t>
              </a:r>
              <a:endParaRPr lang="de-DE" sz="800" dirty="0" smtClean="0"/>
            </a:p>
          </p:txBody>
        </p:sp>
        <p:sp>
          <p:nvSpPr>
            <p:cNvPr id="28" name="Textfeld 27"/>
            <p:cNvSpPr txBox="1"/>
            <p:nvPr/>
          </p:nvSpPr>
          <p:spPr>
            <a:xfrm>
              <a:off x="2874898" y="4414913"/>
              <a:ext cx="1054776" cy="12311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de-DE" sz="800" dirty="0"/>
                <a:t>C: Knowledge Transfer</a:t>
              </a:r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4392092" y="4768181"/>
              <a:ext cx="589905" cy="123111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de-DE" sz="800" dirty="0"/>
                <a:t>B</a:t>
              </a:r>
              <a:r>
                <a:rPr lang="de-DE" sz="800" dirty="0" smtClean="0"/>
                <a:t>: </a:t>
              </a:r>
              <a:r>
                <a:rPr lang="de-DE" sz="800" dirty="0" err="1" smtClean="0"/>
                <a:t>Specificity</a:t>
              </a:r>
              <a:endParaRPr lang="de-DE" sz="800" dirty="0" smtClean="0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3262495" y="5362227"/>
              <a:ext cx="981038" cy="123111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>
                <a:spcBef>
                  <a:spcPts val="800"/>
                </a:spcBef>
              </a:pPr>
              <a:r>
                <a:rPr lang="de-DE" sz="800" dirty="0"/>
                <a:t>A</a:t>
              </a:r>
              <a:r>
                <a:rPr lang="de-DE" sz="800" dirty="0" smtClean="0"/>
                <a:t>: Dataset </a:t>
              </a:r>
              <a:r>
                <a:rPr lang="de-DE" sz="800" dirty="0" err="1" smtClean="0"/>
                <a:t>Difference</a:t>
              </a:r>
              <a:endParaRPr lang="de-DE" sz="8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36760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 </a:t>
            </a:r>
            <a:r>
              <a:rPr lang="en-US" sz="1400" dirty="0" smtClean="0"/>
              <a:t>[1]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i="1" dirty="0" smtClean="0"/>
              <a:t>Idea and Motivation</a:t>
            </a:r>
            <a:endParaRPr lang="en-US" i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Traditional ML:</a:t>
            </a:r>
          </a:p>
          <a:p>
            <a:pPr lvl="1"/>
            <a:r>
              <a:rPr lang="en-US" dirty="0" smtClean="0"/>
              <a:t>Assumption: training and test data are drawn from the same feature space and distribution</a:t>
            </a:r>
          </a:p>
          <a:p>
            <a:pPr lvl="1"/>
            <a:r>
              <a:rPr lang="en-US" dirty="0" smtClean="0"/>
              <a:t>One model is trained from scratch for each task and domain</a:t>
            </a:r>
          </a:p>
          <a:p>
            <a:r>
              <a:rPr lang="en-US" dirty="0" smtClean="0"/>
              <a:t>Transfer Learning:</a:t>
            </a:r>
          </a:p>
          <a:p>
            <a:pPr lvl="1"/>
            <a:r>
              <a:rPr lang="en-US" dirty="0" smtClean="0"/>
              <a:t>Starting Point:</a:t>
            </a:r>
          </a:p>
          <a:p>
            <a:pPr lvl="2"/>
            <a:r>
              <a:rPr lang="en-US" dirty="0" smtClean="0"/>
              <a:t>Not enough training data with the same distribution as test data</a:t>
            </a:r>
          </a:p>
          <a:p>
            <a:pPr lvl="2"/>
            <a:r>
              <a:rPr lang="en-US" dirty="0" smtClean="0"/>
              <a:t>Much effort to train a model from scratch for a different task</a:t>
            </a:r>
          </a:p>
          <a:p>
            <a:pPr lvl="1"/>
            <a:r>
              <a:rPr lang="en-US" dirty="0" smtClean="0"/>
              <a:t>Obtain a model for a new </a:t>
            </a:r>
            <a:r>
              <a:rPr lang="en-US" b="1" dirty="0" smtClean="0"/>
              <a:t>task</a:t>
            </a:r>
            <a:r>
              <a:rPr lang="en-US" dirty="0" smtClean="0"/>
              <a:t> (inductive) or </a:t>
            </a:r>
            <a:r>
              <a:rPr lang="en-US" b="1" dirty="0" smtClean="0"/>
              <a:t>domain</a:t>
            </a:r>
            <a:r>
              <a:rPr lang="en-US" dirty="0" smtClean="0"/>
              <a:t> (</a:t>
            </a:r>
            <a:r>
              <a:rPr lang="en-US" dirty="0" err="1" smtClean="0"/>
              <a:t>transductive</a:t>
            </a:r>
            <a:r>
              <a:rPr lang="en-US" dirty="0" smtClean="0"/>
              <a:t>) with low training effort / without overfitting </a:t>
            </a:r>
          </a:p>
          <a:p>
            <a:pPr marL="179388" lvl="1" indent="-179388">
              <a:buNone/>
            </a:pPr>
            <a:r>
              <a:rPr lang="en-US" dirty="0" smtClean="0">
                <a:sym typeface="Wingdings" panose="05000000000000000000" pitchFamily="2" charset="2"/>
              </a:rPr>
              <a:t> Need to transfer </a:t>
            </a:r>
            <a:r>
              <a:rPr lang="en-US" dirty="0" smtClean="0"/>
              <a:t>knowledge from an existing model to a different domain (distribution) or task</a:t>
            </a:r>
            <a:endParaRPr lang="en-US" dirty="0"/>
          </a:p>
        </p:txBody>
      </p:sp>
      <p:pic>
        <p:nvPicPr>
          <p:cNvPr id="13" name="Bildplatzhalter 12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9" t="-31316" r="1275" b="-32581"/>
          <a:stretch/>
        </p:blipFill>
        <p:spPr>
          <a:prstGeom prst="rect">
            <a:avLst/>
          </a:prstGeom>
        </p:spPr>
      </p:pic>
      <p:sp>
        <p:nvSpPr>
          <p:cNvPr id="12" name="Textplatzhalter 11"/>
          <p:cNvSpPr>
            <a:spLocks noGrp="1"/>
          </p:cNvSpPr>
          <p:nvPr>
            <p:ph type="body" sz="quarter" idx="16"/>
          </p:nvPr>
        </p:nvSpPr>
        <p:spPr>
          <a:xfrm>
            <a:off x="575667" y="5062440"/>
            <a:ext cx="2880320" cy="128685"/>
          </a:xfrm>
        </p:spPr>
        <p:txBody>
          <a:bodyPr/>
          <a:lstStyle/>
          <a:p>
            <a:r>
              <a:rPr lang="en-US" dirty="0"/>
              <a:t>Pan, S. J., &amp; Yang, Q. (2010). A survey on transfer learning. </a:t>
            </a:r>
            <a:r>
              <a:rPr lang="en-US" i="1" dirty="0"/>
              <a:t>IEEE Transactions on knowledge and data engineering</a:t>
            </a:r>
            <a:r>
              <a:rPr lang="en-US" dirty="0"/>
              <a:t>, </a:t>
            </a:r>
            <a:r>
              <a:rPr lang="en-US" i="1" dirty="0"/>
              <a:t>22</a:t>
            </a:r>
            <a:r>
              <a:rPr lang="en-US" dirty="0"/>
              <a:t>(10), 1345-1359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70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48068"/>
          </a:xfrm>
        </p:spPr>
        <p:txBody>
          <a:bodyPr/>
          <a:lstStyle/>
          <a:p>
            <a:r>
              <a:rPr lang="de-DE" dirty="0" smtClean="0"/>
              <a:t>Evaluation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Transferability</a:t>
            </a:r>
            <a:r>
              <a:rPr lang="de-DE" dirty="0"/>
              <a:t/>
            </a:r>
            <a:br>
              <a:rPr lang="de-DE" dirty="0"/>
            </a:br>
            <a:r>
              <a:rPr lang="de-DE" sz="1600" i="1" dirty="0" err="1" smtClean="0"/>
              <a:t>Conclusion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>
          <a:xfrm>
            <a:off x="576264" y="1152525"/>
            <a:ext cx="5040311" cy="3088025"/>
          </a:xfrm>
        </p:spPr>
        <p:txBody>
          <a:bodyPr/>
          <a:lstStyle/>
          <a:p>
            <a:r>
              <a:rPr lang="en-US" dirty="0" err="1" smtClean="0"/>
              <a:t>Takeawa</a:t>
            </a:r>
            <a:r>
              <a:rPr lang="de-DE" dirty="0" err="1" smtClean="0"/>
              <a:t>ys</a:t>
            </a:r>
            <a:r>
              <a:rPr lang="de-DE" dirty="0" smtClean="0"/>
              <a:t>:</a:t>
            </a:r>
          </a:p>
          <a:p>
            <a:pPr marL="342900" lvl="1" indent="-342900">
              <a:buFont typeface="+mj-lt"/>
              <a:buAutoNum type="arabicPeriod"/>
            </a:pPr>
            <a:r>
              <a:rPr lang="de-DE" dirty="0" smtClean="0"/>
              <a:t>Knowledge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transferred</a:t>
            </a:r>
            <a:endParaRPr lang="de-DE" dirty="0" smtClean="0"/>
          </a:p>
          <a:p>
            <a:pPr marL="342900" lvl="1" indent="-342900">
              <a:buFont typeface="+mj-lt"/>
              <a:buAutoNum type="arabicPeriod"/>
            </a:pP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gradually</a:t>
            </a:r>
            <a:r>
              <a:rPr lang="de-DE" dirty="0" smtClean="0"/>
              <a:t> </a:t>
            </a:r>
            <a:r>
              <a:rPr lang="de-DE" dirty="0" err="1" smtClean="0"/>
              <a:t>transition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general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specific</a:t>
            </a:r>
            <a:endParaRPr lang="de-DE" dirty="0" smtClean="0"/>
          </a:p>
          <a:p>
            <a:pPr marL="342900" lvl="1" indent="-342900">
              <a:buFont typeface="+mj-lt"/>
              <a:buAutoNum type="arabicPeriod"/>
            </a:pPr>
            <a:r>
              <a:rPr lang="de-DE" dirty="0" err="1" smtClean="0"/>
              <a:t>Three</a:t>
            </a:r>
            <a:r>
              <a:rPr lang="de-DE" dirty="0" smtClean="0"/>
              <a:t> </a:t>
            </a:r>
            <a:r>
              <a:rPr lang="de-DE" dirty="0" err="1" smtClean="0"/>
              <a:t>effects</a:t>
            </a:r>
            <a:r>
              <a:rPr lang="de-DE" dirty="0" smtClean="0"/>
              <a:t>:</a:t>
            </a:r>
          </a:p>
          <a:p>
            <a:pPr lvl="2"/>
            <a:r>
              <a:rPr lang="de-DE" dirty="0" smtClean="0"/>
              <a:t>Transfer </a:t>
            </a:r>
            <a:r>
              <a:rPr lang="de-DE" dirty="0" err="1" smtClean="0"/>
              <a:t>has</a:t>
            </a:r>
            <a:r>
              <a:rPr lang="de-DE" dirty="0" smtClean="0"/>
              <a:t> a positive </a:t>
            </a:r>
            <a:r>
              <a:rPr lang="de-DE" dirty="0" err="1" smtClean="0"/>
              <a:t>effect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endParaRPr lang="de-DE" dirty="0" smtClean="0"/>
          </a:p>
          <a:p>
            <a:pPr lvl="2"/>
            <a:r>
              <a:rPr lang="de-DE" dirty="0" err="1" smtClean="0"/>
              <a:t>Differences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datasets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positive </a:t>
            </a:r>
            <a:r>
              <a:rPr lang="de-DE" dirty="0" err="1" smtClean="0"/>
              <a:t>or</a:t>
            </a:r>
            <a:r>
              <a:rPr lang="de-DE" dirty="0" smtClean="0"/>
              <a:t> negative </a:t>
            </a:r>
            <a:r>
              <a:rPr lang="de-DE" dirty="0" err="1" smtClean="0"/>
              <a:t>effect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endParaRPr lang="de-DE" dirty="0" smtClean="0"/>
          </a:p>
          <a:p>
            <a:pPr lvl="2"/>
            <a:r>
              <a:rPr lang="de-DE" dirty="0" smtClean="0"/>
              <a:t>High </a:t>
            </a:r>
            <a:r>
              <a:rPr lang="de-DE" dirty="0" err="1" smtClean="0"/>
              <a:t>layer</a:t>
            </a:r>
            <a:r>
              <a:rPr lang="de-DE" dirty="0" smtClean="0"/>
              <a:t> </a:t>
            </a:r>
            <a:r>
              <a:rPr lang="de-DE" dirty="0" err="1" smtClean="0"/>
              <a:t>specificity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a negative </a:t>
            </a:r>
            <a:r>
              <a:rPr lang="de-DE" dirty="0" err="1" smtClean="0"/>
              <a:t>effect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endParaRPr lang="de-DE" dirty="0" smtClean="0"/>
          </a:p>
          <a:p>
            <a:pPr marL="342900" lvl="1" indent="-342900">
              <a:buFont typeface="+mj-lt"/>
              <a:buAutoNum type="arabicPeriod"/>
            </a:pPr>
            <a:r>
              <a:rPr lang="de-DE" dirty="0" err="1" smtClean="0"/>
              <a:t>No</a:t>
            </a:r>
            <a:r>
              <a:rPr lang="de-DE" dirty="0" smtClean="0"/>
              <a:t> fragile </a:t>
            </a:r>
            <a:r>
              <a:rPr lang="de-DE" dirty="0" err="1" smtClean="0"/>
              <a:t>co</a:t>
            </a:r>
            <a:r>
              <a:rPr lang="de-DE" dirty="0" smtClean="0"/>
              <a:t>-adaptation </a:t>
            </a:r>
            <a:r>
              <a:rPr lang="de-DE" dirty="0" err="1" smtClean="0"/>
              <a:t>observed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580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Outlook</a:t>
            </a:r>
            <a:br>
              <a:rPr lang="de-DE" dirty="0" smtClean="0"/>
            </a:br>
            <a:r>
              <a:rPr lang="de-DE" sz="1600" i="1" dirty="0"/>
              <a:t>Next </a:t>
            </a:r>
            <a:r>
              <a:rPr lang="de-DE" sz="1600" i="1" dirty="0" err="1"/>
              <a:t>Steps</a:t>
            </a:r>
            <a:endParaRPr lang="de-DE" sz="1600" i="1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576264" y="1152525"/>
            <a:ext cx="5040311" cy="3457357"/>
          </a:xfrm>
        </p:spPr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  <a:p>
            <a:pPr marL="342900" indent="-342900">
              <a:spcBef>
                <a:spcPts val="1800"/>
              </a:spcBef>
              <a:buFont typeface="Arial" pitchFamily="34" charset="0"/>
              <a:buAutoNum type="arabicPeriod"/>
            </a:pPr>
            <a:r>
              <a:rPr lang="en-US" b="0" i="1" dirty="0"/>
              <a:t>Is the knowledge learned in a TCN transferable to other tasks or domains?</a:t>
            </a:r>
            <a:br>
              <a:rPr lang="en-US" b="0" i="1" dirty="0"/>
            </a:br>
            <a:r>
              <a:rPr lang="en-US" b="0" i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Qualitative Statement</a:t>
            </a:r>
            <a:endParaRPr lang="en-US" dirty="0"/>
          </a:p>
          <a:p>
            <a:pPr marL="342900" indent="-342900">
              <a:spcBef>
                <a:spcPts val="1800"/>
              </a:spcBef>
              <a:buFont typeface="Arial" pitchFamily="34" charset="0"/>
              <a:buAutoNum type="arabicPeriod"/>
            </a:pPr>
            <a:r>
              <a:rPr lang="en-US" b="0" i="1" dirty="0"/>
              <a:t>Does the TCN, like CNNs, learn filters in some layers that can be considered as general and if so, what kind of features are learned? </a:t>
            </a:r>
            <a:br>
              <a:rPr lang="en-US" b="0" i="1" dirty="0"/>
            </a:br>
            <a:r>
              <a:rPr lang="en-US" b="0" i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Visualization</a:t>
            </a:r>
            <a:endParaRPr lang="en-US" dirty="0"/>
          </a:p>
          <a:p>
            <a:pPr marL="342900" indent="-342900">
              <a:spcBef>
                <a:spcPts val="1800"/>
              </a:spcBef>
              <a:buFont typeface="Arial" pitchFamily="34" charset="0"/>
              <a:buAutoNum type="arabicPeriod"/>
            </a:pPr>
            <a:r>
              <a:rPr lang="en-US" b="0" i="1" dirty="0"/>
              <a:t>To what degree is the knowledge transferrable to other domains and tasks</a:t>
            </a:r>
            <a:r>
              <a:rPr lang="en-US" b="0" i="1" dirty="0" smtClean="0"/>
              <a:t>? (opt)</a:t>
            </a:r>
            <a:r>
              <a:rPr lang="en-US" b="0" i="1" dirty="0"/>
              <a:t/>
            </a:r>
            <a:br>
              <a:rPr lang="en-US" b="0" i="1" dirty="0"/>
            </a:br>
            <a:r>
              <a:rPr lang="en-US" b="0" i="1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Quantitative Analysis</a:t>
            </a:r>
            <a:endParaRPr lang="en-US" dirty="0"/>
          </a:p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5903913" y="1152525"/>
            <a:ext cx="5040312" cy="215444"/>
          </a:xfrm>
        </p:spPr>
        <p:txBody>
          <a:bodyPr/>
          <a:lstStyle/>
          <a:p>
            <a:r>
              <a:rPr lang="en-US" dirty="0" smtClean="0"/>
              <a:t>Tasks</a:t>
            </a:r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0" y="1583903"/>
            <a:ext cx="505043" cy="654639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5903913" y="2773481"/>
            <a:ext cx="3643626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400" i="1" dirty="0"/>
              <a:t>activation, filter and </a:t>
            </a:r>
            <a:r>
              <a:rPr lang="en-US" sz="1400" i="1" dirty="0" err="1"/>
              <a:t>DeconvNet</a:t>
            </a:r>
            <a:r>
              <a:rPr lang="en-US" sz="1400" i="1" dirty="0"/>
              <a:t> visualizations</a:t>
            </a:r>
            <a:r>
              <a:rPr lang="de-DE" sz="1400" i="1" dirty="0"/>
              <a:t> 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5903913" y="3759993"/>
            <a:ext cx="2725105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>
              <a:spcBef>
                <a:spcPts val="800"/>
              </a:spcBef>
            </a:pPr>
            <a:r>
              <a:rPr lang="de-DE" sz="1400" i="1" dirty="0" err="1"/>
              <a:t>Broader</a:t>
            </a:r>
            <a:r>
              <a:rPr lang="de-DE" sz="1400" i="1" dirty="0"/>
              <a:t> </a:t>
            </a:r>
            <a:r>
              <a:rPr lang="de-DE" sz="1400" i="1" dirty="0" err="1"/>
              <a:t>domain</a:t>
            </a:r>
            <a:r>
              <a:rPr lang="de-DE" sz="1400" i="1" dirty="0"/>
              <a:t> </a:t>
            </a:r>
            <a:r>
              <a:rPr lang="de-DE" sz="1400" i="1" dirty="0" err="1"/>
              <a:t>and</a:t>
            </a:r>
            <a:r>
              <a:rPr lang="de-DE" sz="1400" i="1" dirty="0"/>
              <a:t> </a:t>
            </a:r>
            <a:r>
              <a:rPr lang="de-DE" sz="1400" i="1" dirty="0" err="1"/>
              <a:t>task</a:t>
            </a:r>
            <a:r>
              <a:rPr lang="de-DE" sz="1400" i="1" dirty="0"/>
              <a:t> </a:t>
            </a:r>
            <a:r>
              <a:rPr lang="de-DE" sz="1400" i="1" dirty="0" err="1"/>
              <a:t>variation</a:t>
            </a:r>
            <a:endParaRPr lang="de-DE" sz="1400" i="1" dirty="0"/>
          </a:p>
        </p:txBody>
      </p:sp>
      <p:sp>
        <p:nvSpPr>
          <p:cNvPr id="35" name="Textfeld 34"/>
          <p:cNvSpPr txBox="1"/>
          <p:nvPr/>
        </p:nvSpPr>
        <p:spPr>
          <a:xfrm>
            <a:off x="5903913" y="1814150"/>
            <a:ext cx="2065758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>
              <a:spcBef>
                <a:spcPts val="800"/>
              </a:spcBef>
            </a:pPr>
            <a:r>
              <a:rPr lang="de-DE" sz="1400" i="1" dirty="0" err="1" smtClean="0"/>
              <a:t>Transferability</a:t>
            </a:r>
            <a:r>
              <a:rPr lang="de-DE" sz="1400" i="1" dirty="0" smtClean="0"/>
              <a:t> Experiment</a:t>
            </a:r>
          </a:p>
        </p:txBody>
      </p:sp>
    </p:spTree>
    <p:extLst>
      <p:ext uri="{BB962C8B-B14F-4D97-AF65-F5344CB8AC3E}">
        <p14:creationId xmlns:p14="http://schemas.microsoft.com/office/powerpoint/2010/main" val="169531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21009"/>
          </a:xfrm>
        </p:spPr>
        <p:txBody>
          <a:bodyPr/>
          <a:lstStyle/>
          <a:p>
            <a:r>
              <a:rPr lang="en-US" dirty="0" smtClean="0"/>
              <a:t>Outlook</a:t>
            </a:r>
            <a:br>
              <a:rPr lang="en-US" dirty="0" smtClean="0"/>
            </a:br>
            <a:r>
              <a:rPr lang="en-US" sz="1600" i="1" dirty="0"/>
              <a:t>Timeline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576264" y="1152525"/>
            <a:ext cx="10367842" cy="1741502"/>
          </a:xfrm>
        </p:spPr>
        <p:txBody>
          <a:bodyPr/>
          <a:lstStyle/>
          <a:p>
            <a:r>
              <a:rPr lang="en-US" dirty="0" smtClean="0"/>
              <a:t>Main Tasks:</a:t>
            </a:r>
          </a:p>
          <a:p>
            <a:pPr lvl="1"/>
            <a:r>
              <a:rPr lang="en-US" dirty="0" smtClean="0"/>
              <a:t>Implement and train a TCN for experiments</a:t>
            </a:r>
          </a:p>
          <a:p>
            <a:pPr lvl="1"/>
            <a:r>
              <a:rPr lang="en-US" dirty="0" smtClean="0"/>
              <a:t>Investigate the transferability of learned weights</a:t>
            </a:r>
          </a:p>
          <a:p>
            <a:pPr lvl="1"/>
            <a:r>
              <a:rPr lang="en-US" dirty="0" smtClean="0"/>
              <a:t>Implement and evaluate visualizations (activation, filter and </a:t>
            </a:r>
            <a:r>
              <a:rPr lang="en-US" dirty="0" err="1" smtClean="0"/>
              <a:t>DeconvNet</a:t>
            </a:r>
            <a:r>
              <a:rPr lang="en-US" dirty="0" smtClean="0"/>
              <a:t> visualizations)</a:t>
            </a:r>
          </a:p>
          <a:p>
            <a:pPr lvl="1"/>
            <a:r>
              <a:rPr lang="en-US" dirty="0" smtClean="0"/>
              <a:t>(opt) Evaluate the degree and limits of transferability</a:t>
            </a:r>
          </a:p>
          <a:p>
            <a:pPr lvl="1"/>
            <a:r>
              <a:rPr lang="en-US" dirty="0" smtClean="0"/>
              <a:t>Write a Master‘s Thesis</a:t>
            </a: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5A9A6437-C170-594B-89E5-37AEB74D1163}"/>
              </a:ext>
            </a:extLst>
          </p:cNvPr>
          <p:cNvGrpSpPr/>
          <p:nvPr/>
        </p:nvGrpSpPr>
        <p:grpSpPr>
          <a:xfrm>
            <a:off x="5148717" y="3084304"/>
            <a:ext cx="501673" cy="2693472"/>
            <a:chOff x="2563774" y="2519621"/>
            <a:chExt cx="501673" cy="2693472"/>
          </a:xfrm>
        </p:grpSpPr>
        <p:sp>
          <p:nvSpPr>
            <p:cNvPr id="15" name="Straight Arrow Connector 7">
              <a:extLst>
                <a:ext uri="{FF2B5EF4-FFF2-40B4-BE49-F238E27FC236}">
                  <a16:creationId xmlns:a16="http://schemas.microsoft.com/office/drawing/2014/main" id="{9E045619-C5DC-DC49-A430-CD2EB41BAE2F}"/>
                </a:ext>
              </a:extLst>
            </p:cNvPr>
            <p:cNvSpPr/>
            <p:nvPr/>
          </p:nvSpPr>
          <p:spPr>
            <a:xfrm flipV="1">
              <a:off x="2814610" y="2519621"/>
              <a:ext cx="0" cy="2436902"/>
            </a:xfrm>
            <a:prstGeom prst="line">
              <a:avLst/>
            </a:prstGeom>
            <a:ln w="25400">
              <a:solidFill>
                <a:srgbClr val="CE0037"/>
              </a:solidFill>
              <a:tailEnd type="none"/>
            </a:ln>
          </p:spPr>
          <p:txBody>
            <a:bodyPr lIns="45718" tIns="45718" rIns="45718" bIns="45718"/>
            <a:lstStyle/>
            <a:p>
              <a:endParaRPr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F7624777-8C9A-1142-8160-9DEBF07E4E2A}"/>
                </a:ext>
              </a:extLst>
            </p:cNvPr>
            <p:cNvSpPr txBox="1"/>
            <p:nvPr/>
          </p:nvSpPr>
          <p:spPr>
            <a:xfrm>
              <a:off x="2563774" y="4936098"/>
              <a:ext cx="501673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 lang="de-DE" sz="1200" dirty="0" smtClean="0"/>
                <a:t>Today</a:t>
              </a:r>
              <a:endParaRPr sz="1200" dirty="0"/>
            </a:p>
          </p:txBody>
        </p:sp>
      </p:grpSp>
      <p:graphicFrame>
        <p:nvGraphicFramePr>
          <p:cNvPr id="32" name="Tabel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13155"/>
              </p:ext>
            </p:extLst>
          </p:nvPr>
        </p:nvGraphicFramePr>
        <p:xfrm>
          <a:off x="576269" y="3196501"/>
          <a:ext cx="10367950" cy="2231760"/>
        </p:xfrm>
        <a:graphic>
          <a:graphicData uri="http://schemas.openxmlformats.org/drawingml/2006/table">
            <a:tbl>
              <a:tblPr/>
              <a:tblGrid>
                <a:gridCol w="414718">
                  <a:extLst>
                    <a:ext uri="{9D8B030D-6E8A-4147-A177-3AD203B41FA5}">
                      <a16:colId xmlns:a16="http://schemas.microsoft.com/office/drawing/2014/main" val="3442294300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1114405114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3452680152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2437080095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2897984724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2222037906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611635024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916957274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3035494391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1054613228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2931829876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1345113154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2615379362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2053224511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4109896518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3694178316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1598640852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2166751250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3422773781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1378180044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3140723085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3441134970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2425037272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3077747289"/>
                    </a:ext>
                  </a:extLst>
                </a:gridCol>
                <a:gridCol w="414718">
                  <a:extLst>
                    <a:ext uri="{9D8B030D-6E8A-4147-A177-3AD203B41FA5}">
                      <a16:colId xmlns:a16="http://schemas.microsoft.com/office/drawing/2014/main" val="3506378407"/>
                    </a:ext>
                  </a:extLst>
                </a:gridCol>
              </a:tblGrid>
              <a:tr h="148973"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1</a:t>
                      </a:r>
                    </a:p>
                  </a:txBody>
                  <a:tcPr marL="5655" marR="5655" marT="56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2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3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4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5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6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7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8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9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10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11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12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13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14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15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16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17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18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19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20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21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22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23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24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Week 25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866264"/>
                  </a:ext>
                </a:extLst>
              </a:tr>
              <a:tr h="156067"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25. Feb.</a:t>
                      </a:r>
                    </a:p>
                  </a:txBody>
                  <a:tcPr marL="5655" marR="5655" marT="56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4. Mrz.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11. Mrz.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18. Mrz.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25. Mrz.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1. Apr.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8. Apr.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15. Apr.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22. Apr.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29. Apr.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6. Mai.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13. Mai.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20. Mai.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27. Mai.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3. Jun.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10. Jun.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17. Jun.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24. Jun.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1. Jul.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8. Jul.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15. Jul.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22. Jul.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29. Jul.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5. Aug.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12. Aug.</a:t>
                      </a:r>
                    </a:p>
                  </a:txBody>
                  <a:tcPr marL="5655" marR="5655" marT="5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422976"/>
                  </a:ext>
                </a:extLst>
              </a:tr>
              <a:tr h="32112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TCN 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Reserach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and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b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Implementation</a:t>
                      </a:r>
                    </a:p>
                  </a:txBody>
                  <a:tcPr marL="5655" marR="5655" marT="565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495872"/>
                  </a:ext>
                </a:extLst>
              </a:tr>
              <a:tr h="321120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Research Question Definition</a:t>
                      </a:r>
                    </a:p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Literature Research</a:t>
                      </a:r>
                    </a:p>
                  </a:txBody>
                  <a:tcPr marL="5655" marR="5655" marT="565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27130"/>
                  </a:ext>
                </a:extLst>
              </a:tr>
              <a:tr h="321120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Transferability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Investigation</a:t>
                      </a:r>
                    </a:p>
                  </a:txBody>
                  <a:tcPr marL="5655" marR="5655" marT="565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56772"/>
                  </a:ext>
                </a:extLst>
              </a:tr>
              <a:tr h="321120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Layer </a:t>
                      </a:r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Visualization</a:t>
                      </a:r>
                      <a:endParaRPr lang="de-DE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8999071"/>
                  </a:ext>
                </a:extLst>
              </a:tr>
              <a:tr h="321120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(opt) Evaluation of degree of Transferability</a:t>
                      </a:r>
                    </a:p>
                  </a:txBody>
                  <a:tcPr marL="5655" marR="5655" marT="565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098747"/>
                  </a:ext>
                </a:extLst>
              </a:tr>
              <a:tr h="321120">
                <a:tc>
                  <a:txBody>
                    <a:bodyPr/>
                    <a:lstStyle/>
                    <a:p>
                      <a:pPr algn="l" fontAlgn="b"/>
                      <a:r>
                        <a:rPr lang="de-DE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655" marR="5655" marT="565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de-DE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Master's</a:t>
                      </a:r>
                      <a:r>
                        <a:rPr lang="de-D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Thesis </a:t>
                      </a:r>
                    </a:p>
                  </a:txBody>
                  <a:tcPr marL="5655" marR="5655" marT="565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128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81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5256188" y="3063530"/>
            <a:ext cx="1008113" cy="353115"/>
          </a:xfrm>
        </p:spPr>
        <p:txBody>
          <a:bodyPr/>
          <a:lstStyle/>
          <a:p>
            <a:r>
              <a:rPr lang="de-DE" dirty="0" err="1" smtClean="0"/>
              <a:t>Thanks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25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48068"/>
          </a:xfrm>
        </p:spPr>
        <p:txBody>
          <a:bodyPr/>
          <a:lstStyle/>
          <a:p>
            <a:r>
              <a:rPr lang="en-US" dirty="0" smtClean="0"/>
              <a:t>Backup - Layer Visualization </a:t>
            </a:r>
            <a:r>
              <a:rPr lang="en-US" sz="1400" dirty="0" smtClean="0"/>
              <a:t>[5]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i="1" dirty="0" smtClean="0"/>
              <a:t>Activation Visualization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Idea</a:t>
            </a:r>
          </a:p>
          <a:p>
            <a:pPr lvl="1"/>
            <a:r>
              <a:rPr lang="en-US" dirty="0" smtClean="0"/>
              <a:t>Visualize the activation of each filter given some input</a:t>
            </a:r>
          </a:p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Feed some input into the network (forward path) </a:t>
            </a:r>
            <a:r>
              <a:rPr lang="en-US" dirty="0" smtClean="0">
                <a:sym typeface="Wingdings" panose="05000000000000000000" pitchFamily="2" charset="2"/>
              </a:rPr>
              <a:t> input specific</a:t>
            </a:r>
            <a:endParaRPr lang="en-US" dirty="0" smtClean="0"/>
          </a:p>
          <a:p>
            <a:pPr lvl="1"/>
            <a:r>
              <a:rPr lang="en-US" dirty="0" smtClean="0"/>
              <a:t>Interpret the activation of a chosen layer as pixel values</a:t>
            </a:r>
          </a:p>
          <a:p>
            <a:pPr lvl="1"/>
            <a:r>
              <a:rPr lang="en-US" dirty="0" smtClean="0"/>
              <a:t>Typically, low layer activations contain edges, higher layer more abstract features </a:t>
            </a:r>
          </a:p>
          <a:p>
            <a:r>
              <a:rPr lang="en-US" dirty="0" smtClean="0"/>
              <a:t>Adaptation</a:t>
            </a:r>
          </a:p>
          <a:p>
            <a:pPr lvl="1"/>
            <a:r>
              <a:rPr lang="en-US" dirty="0" smtClean="0"/>
              <a:t>Feed synthetic or real-world time series into the network and plot activation of different filters</a:t>
            </a:r>
          </a:p>
        </p:txBody>
      </p:sp>
      <p:pic>
        <p:nvPicPr>
          <p:cNvPr id="11" name="Bildplatzhalter 10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" t="120" r="-14744" b="-2516"/>
          <a:stretch/>
        </p:blipFill>
        <p:spPr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6"/>
          </p:nvPr>
        </p:nvSpPr>
        <p:spPr>
          <a:xfrm>
            <a:off x="575667" y="5881590"/>
            <a:ext cx="2880320" cy="128685"/>
          </a:xfrm>
        </p:spPr>
        <p:txBody>
          <a:bodyPr/>
          <a:lstStyle/>
          <a:p>
            <a:r>
              <a:rPr lang="en-US" dirty="0"/>
              <a:t>Francois, C. (2017). Deep learning with </a:t>
            </a:r>
            <a:r>
              <a:rPr lang="en-US" dirty="0" smtClean="0"/>
              <a:t>Python. </a:t>
            </a:r>
            <a:r>
              <a:rPr lang="en-US" i="1" dirty="0"/>
              <a:t>Manning. </a:t>
            </a:r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 rotWithShape="1">
          <a:blip r:embed="rId3"/>
          <a:srcRect r="19432"/>
          <a:stretch/>
        </p:blipFill>
        <p:spPr>
          <a:xfrm>
            <a:off x="9410520" y="1144562"/>
            <a:ext cx="1533705" cy="792088"/>
          </a:xfrm>
          <a:prstGeom prst="rect">
            <a:avLst/>
          </a:prstGeom>
        </p:spPr>
      </p:pic>
      <p:sp>
        <p:nvSpPr>
          <p:cNvPr id="51" name="Ellipse 50"/>
          <p:cNvSpPr/>
          <p:nvPr/>
        </p:nvSpPr>
        <p:spPr>
          <a:xfrm>
            <a:off x="10368756" y="1014784"/>
            <a:ext cx="647477" cy="928811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96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48068"/>
          </a:xfrm>
        </p:spPr>
        <p:txBody>
          <a:bodyPr/>
          <a:lstStyle/>
          <a:p>
            <a:r>
              <a:rPr lang="en-US" dirty="0"/>
              <a:t>Backup </a:t>
            </a:r>
            <a:r>
              <a:rPr lang="en-US" dirty="0" smtClean="0"/>
              <a:t>- Layer Visualization </a:t>
            </a:r>
            <a:r>
              <a:rPr lang="en-US" sz="1400" dirty="0" smtClean="0"/>
              <a:t>[6]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i="1" dirty="0" smtClean="0"/>
              <a:t>Filter Visualization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Idea</a:t>
            </a:r>
            <a:endParaRPr lang="de-DE" dirty="0"/>
          </a:p>
          <a:p>
            <a:pPr lvl="1"/>
            <a:r>
              <a:rPr lang="de-DE" dirty="0" err="1">
                <a:solidFill>
                  <a:prstClr val="black"/>
                </a:solidFill>
              </a:rPr>
              <a:t>Visualize</a:t>
            </a:r>
            <a:r>
              <a:rPr lang="de-DE" dirty="0">
                <a:solidFill>
                  <a:prstClr val="black"/>
                </a:solidFill>
              </a:rPr>
              <a:t> </a:t>
            </a:r>
            <a:r>
              <a:rPr lang="de-DE" dirty="0" err="1">
                <a:solidFill>
                  <a:prstClr val="black"/>
                </a:solidFill>
              </a:rPr>
              <a:t>the</a:t>
            </a:r>
            <a:r>
              <a:rPr lang="de-DE" dirty="0">
                <a:solidFill>
                  <a:prstClr val="black"/>
                </a:solidFill>
              </a:rPr>
              <a:t> </a:t>
            </a:r>
            <a:r>
              <a:rPr lang="de-DE" dirty="0" err="1" smtClean="0">
                <a:solidFill>
                  <a:prstClr val="black"/>
                </a:solidFill>
              </a:rPr>
              <a:t>learned</a:t>
            </a:r>
            <a:r>
              <a:rPr lang="de-DE" dirty="0" smtClean="0">
                <a:solidFill>
                  <a:prstClr val="black"/>
                </a:solidFill>
              </a:rPr>
              <a:t> </a:t>
            </a:r>
            <a:r>
              <a:rPr lang="de-DE" dirty="0" err="1" smtClean="0">
                <a:solidFill>
                  <a:prstClr val="black"/>
                </a:solidFill>
              </a:rPr>
              <a:t>filters</a:t>
            </a:r>
            <a:r>
              <a:rPr lang="de-DE" dirty="0" smtClean="0">
                <a:solidFill>
                  <a:prstClr val="black"/>
                </a:solidFill>
              </a:rPr>
              <a:t> (</a:t>
            </a:r>
            <a:r>
              <a:rPr lang="de-DE" dirty="0" err="1" smtClean="0">
                <a:solidFill>
                  <a:prstClr val="black"/>
                </a:solidFill>
              </a:rPr>
              <a:t>independent</a:t>
            </a:r>
            <a:r>
              <a:rPr lang="de-DE" dirty="0" smtClean="0">
                <a:solidFill>
                  <a:prstClr val="black"/>
                </a:solidFill>
              </a:rPr>
              <a:t> </a:t>
            </a:r>
            <a:r>
              <a:rPr lang="de-DE" dirty="0" err="1" smtClean="0">
                <a:solidFill>
                  <a:prstClr val="black"/>
                </a:solidFill>
              </a:rPr>
              <a:t>of</a:t>
            </a:r>
            <a:r>
              <a:rPr lang="de-DE" dirty="0" smtClean="0">
                <a:solidFill>
                  <a:prstClr val="black"/>
                </a:solidFill>
              </a:rPr>
              <a:t> </a:t>
            </a:r>
            <a:r>
              <a:rPr lang="de-DE" dirty="0" err="1" smtClean="0">
                <a:solidFill>
                  <a:prstClr val="black"/>
                </a:solidFill>
              </a:rPr>
              <a:t>the</a:t>
            </a:r>
            <a:r>
              <a:rPr lang="de-DE" dirty="0" smtClean="0">
                <a:solidFill>
                  <a:prstClr val="black"/>
                </a:solidFill>
              </a:rPr>
              <a:t> </a:t>
            </a:r>
            <a:r>
              <a:rPr lang="de-DE" dirty="0" err="1" smtClean="0">
                <a:solidFill>
                  <a:prstClr val="black"/>
                </a:solidFill>
              </a:rPr>
              <a:t>input</a:t>
            </a:r>
            <a:r>
              <a:rPr lang="de-DE" dirty="0" smtClean="0">
                <a:solidFill>
                  <a:prstClr val="black"/>
                </a:solidFill>
              </a:rPr>
              <a:t>)</a:t>
            </a:r>
            <a:endParaRPr lang="de-DE" dirty="0" smtClean="0"/>
          </a:p>
          <a:p>
            <a:r>
              <a:rPr lang="de-DE" dirty="0" smtClean="0"/>
              <a:t>Approach</a:t>
            </a:r>
          </a:p>
          <a:p>
            <a:pPr lvl="1"/>
            <a:r>
              <a:rPr lang="de-DE" dirty="0" smtClean="0"/>
              <a:t>Interpret </a:t>
            </a:r>
            <a:r>
              <a:rPr lang="de-DE" dirty="0" err="1" smtClean="0"/>
              <a:t>filter</a:t>
            </a:r>
            <a:r>
              <a:rPr lang="de-DE" dirty="0" smtClean="0"/>
              <a:t> </a:t>
            </a:r>
            <a:r>
              <a:rPr lang="de-DE" dirty="0" err="1" smtClean="0"/>
              <a:t>weights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pixel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endParaRPr lang="de-DE" dirty="0" smtClean="0"/>
          </a:p>
          <a:p>
            <a:pPr lvl="1"/>
            <a:r>
              <a:rPr lang="en-US" dirty="0" smtClean="0"/>
              <a:t>Usually most </a:t>
            </a:r>
            <a:r>
              <a:rPr lang="en-US" dirty="0"/>
              <a:t>interpretable </a:t>
            </a:r>
            <a:r>
              <a:rPr lang="en-US" dirty="0" smtClean="0"/>
              <a:t>for the </a:t>
            </a:r>
            <a:r>
              <a:rPr lang="en-US" dirty="0"/>
              <a:t>first </a:t>
            </a:r>
            <a:r>
              <a:rPr lang="en-US" dirty="0" smtClean="0"/>
              <a:t>layer that is looking </a:t>
            </a:r>
            <a:r>
              <a:rPr lang="en-US" dirty="0"/>
              <a:t>directly at </a:t>
            </a:r>
            <a:r>
              <a:rPr lang="en-US" dirty="0" smtClean="0"/>
              <a:t>raw pixels</a:t>
            </a:r>
          </a:p>
          <a:p>
            <a:pPr lvl="1"/>
            <a:r>
              <a:rPr lang="en-US" dirty="0" smtClean="0"/>
              <a:t>Low-layer filters often represent generic filters like edge filters</a:t>
            </a:r>
            <a:endParaRPr lang="de-DE" dirty="0"/>
          </a:p>
          <a:p>
            <a:r>
              <a:rPr lang="de-DE" dirty="0" smtClean="0"/>
              <a:t>Adaptation</a:t>
            </a:r>
          </a:p>
          <a:p>
            <a:pPr lvl="1"/>
            <a:r>
              <a:rPr lang="de-DE" dirty="0" smtClean="0"/>
              <a:t>Plots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series</a:t>
            </a:r>
            <a:r>
              <a:rPr lang="de-DE" dirty="0" smtClean="0"/>
              <a:t> </a:t>
            </a:r>
            <a:r>
              <a:rPr lang="de-DE" dirty="0" err="1" smtClean="0"/>
              <a:t>filter</a:t>
            </a:r>
            <a:r>
              <a:rPr lang="de-DE" dirty="0" smtClean="0"/>
              <a:t> </a:t>
            </a:r>
            <a:r>
              <a:rPr lang="de-DE" dirty="0" err="1" smtClean="0"/>
              <a:t>weights</a:t>
            </a:r>
            <a:r>
              <a:rPr lang="de-DE" dirty="0" smtClean="0"/>
              <a:t> </a:t>
            </a:r>
            <a:r>
              <a:rPr lang="de-DE" dirty="0" err="1" smtClean="0"/>
              <a:t>might</a:t>
            </a:r>
            <a:r>
              <a:rPr lang="de-DE" dirty="0" smtClean="0"/>
              <a:t> not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directly</a:t>
            </a:r>
            <a:r>
              <a:rPr lang="de-DE" dirty="0" smtClean="0"/>
              <a:t> </a:t>
            </a:r>
            <a:r>
              <a:rPr lang="de-DE" dirty="0" err="1" smtClean="0"/>
              <a:t>interpretable</a:t>
            </a:r>
            <a:endParaRPr lang="de-DE" dirty="0" smtClean="0"/>
          </a:p>
          <a:p>
            <a:pPr lvl="1"/>
            <a:r>
              <a:rPr lang="de-DE" dirty="0" err="1" smtClean="0"/>
              <a:t>Visualize</a:t>
            </a:r>
            <a:r>
              <a:rPr lang="de-DE" dirty="0" smtClean="0"/>
              <a:t> </a:t>
            </a:r>
            <a:r>
              <a:rPr lang="de-DE" dirty="0" err="1" smtClean="0"/>
              <a:t>filters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bode</a:t>
            </a:r>
            <a:r>
              <a:rPr lang="de-DE" dirty="0" smtClean="0"/>
              <a:t> </a:t>
            </a:r>
            <a:r>
              <a:rPr lang="de-DE" dirty="0" err="1" smtClean="0"/>
              <a:t>plots</a:t>
            </a:r>
            <a:r>
              <a:rPr lang="de-DE" dirty="0" smtClean="0"/>
              <a:t> in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space</a:t>
            </a:r>
            <a:endParaRPr lang="de-DE" dirty="0" smtClean="0"/>
          </a:p>
        </p:txBody>
      </p:sp>
      <p:pic>
        <p:nvPicPr>
          <p:cNvPr id="16" name="Bildplatzhalter 1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781" t="-34930" r="13" b="-59377"/>
          <a:stretch/>
        </p:blipFill>
        <p:spPr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6"/>
          </p:nvPr>
        </p:nvSpPr>
        <p:spPr>
          <a:xfrm>
            <a:off x="575667" y="4633815"/>
            <a:ext cx="2880320" cy="624703"/>
          </a:xfrm>
        </p:spPr>
        <p:txBody>
          <a:bodyPr/>
          <a:lstStyle/>
          <a:p>
            <a:r>
              <a:rPr lang="de-DE" dirty="0" err="1"/>
              <a:t>Castelluccio</a:t>
            </a:r>
            <a:r>
              <a:rPr lang="de-DE" dirty="0"/>
              <a:t>, M., </a:t>
            </a:r>
            <a:r>
              <a:rPr lang="de-DE" dirty="0" err="1"/>
              <a:t>Poggi</a:t>
            </a:r>
            <a:r>
              <a:rPr lang="de-DE" dirty="0"/>
              <a:t>, G., </a:t>
            </a:r>
            <a:r>
              <a:rPr lang="de-DE" dirty="0" err="1"/>
              <a:t>Sansone</a:t>
            </a:r>
            <a:r>
              <a:rPr lang="de-DE" dirty="0"/>
              <a:t>, C., &amp; </a:t>
            </a:r>
            <a:r>
              <a:rPr lang="de-DE" dirty="0" err="1"/>
              <a:t>Verdoliva</a:t>
            </a:r>
            <a:r>
              <a:rPr lang="de-DE" dirty="0"/>
              <a:t>, L. (2015). Land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in remote </a:t>
            </a:r>
            <a:r>
              <a:rPr lang="de-DE" dirty="0" err="1"/>
              <a:t>sensing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. </a:t>
            </a:r>
            <a:r>
              <a:rPr lang="de-DE" dirty="0" err="1"/>
              <a:t>arXiv</a:t>
            </a:r>
            <a:r>
              <a:rPr lang="de-DE" dirty="0"/>
              <a:t> </a:t>
            </a:r>
            <a:r>
              <a:rPr lang="de-DE" dirty="0" err="1"/>
              <a:t>preprint</a:t>
            </a:r>
            <a:r>
              <a:rPr lang="de-DE" dirty="0"/>
              <a:t> arXiv:1508.00092.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3"/>
          <a:srcRect r="19432"/>
          <a:stretch/>
        </p:blipFill>
        <p:spPr>
          <a:xfrm>
            <a:off x="9410520" y="1144562"/>
            <a:ext cx="1533705" cy="792088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9959181" y="1062410"/>
            <a:ext cx="519683" cy="66551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7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48068"/>
          </a:xfrm>
        </p:spPr>
        <p:txBody>
          <a:bodyPr/>
          <a:lstStyle/>
          <a:p>
            <a:r>
              <a:rPr lang="en-US" dirty="0"/>
              <a:t>Backup</a:t>
            </a:r>
            <a:r>
              <a:rPr lang="de-DE" dirty="0" smtClean="0"/>
              <a:t> </a:t>
            </a:r>
            <a:r>
              <a:rPr lang="de-DE" dirty="0"/>
              <a:t>- </a:t>
            </a:r>
            <a:r>
              <a:rPr lang="de-DE" dirty="0" smtClean="0"/>
              <a:t>Layer </a:t>
            </a:r>
            <a:r>
              <a:rPr lang="en-US" dirty="0" smtClean="0"/>
              <a:t>Visualization </a:t>
            </a:r>
            <a:r>
              <a:rPr lang="en-US" sz="1400" dirty="0" smtClean="0"/>
              <a:t>[7]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600" i="1" dirty="0" err="1" smtClean="0"/>
              <a:t>Activation</a:t>
            </a:r>
            <a:r>
              <a:rPr lang="de-DE" sz="1600" i="1" dirty="0" smtClean="0"/>
              <a:t> </a:t>
            </a:r>
            <a:r>
              <a:rPr lang="de-DE" sz="1600" i="1" dirty="0" err="1" smtClean="0"/>
              <a:t>Maximization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26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08513" y="1152525"/>
                <a:ext cx="6335712" cy="4347537"/>
              </a:xfrm>
            </p:spPr>
            <p:txBody>
              <a:bodyPr/>
              <a:lstStyle/>
              <a:p>
                <a:r>
                  <a:rPr lang="de-DE" dirty="0" err="1" smtClean="0"/>
                  <a:t>Idea</a:t>
                </a:r>
                <a:endParaRPr lang="de-DE" dirty="0" smtClean="0"/>
              </a:p>
              <a:p>
                <a:pPr lvl="1"/>
                <a:r>
                  <a:rPr lang="en-US" dirty="0"/>
                  <a:t>Generate an input that maximizes the activation of a </a:t>
                </a:r>
                <a:r>
                  <a:rPr lang="en-US" dirty="0" smtClean="0"/>
                  <a:t>layer</a:t>
                </a:r>
              </a:p>
              <a:p>
                <a:pPr marL="0" lvl="1" indent="0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 Visualization of arbitrary layers in the input space</a:t>
                </a:r>
                <a:endParaRPr lang="de-DE" dirty="0"/>
              </a:p>
              <a:p>
                <a:r>
                  <a:rPr lang="de-DE" dirty="0" smtClean="0"/>
                  <a:t>Approach</a:t>
                </a:r>
              </a:p>
              <a:p>
                <a:pPr lvl="1"/>
                <a:r>
                  <a:rPr lang="de-DE" dirty="0" smtClean="0"/>
                  <a:t>Feed a </a:t>
                </a:r>
                <a:r>
                  <a:rPr lang="de-DE" dirty="0" err="1" smtClean="0"/>
                  <a:t>random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start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input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dirty="0" smtClean="0"/>
                  <a:t> (e.g. </a:t>
                </a:r>
                <a:r>
                  <a:rPr lang="de-DE" dirty="0" err="1" smtClean="0"/>
                  <a:t>white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noise</a:t>
                </a:r>
                <a:r>
                  <a:rPr lang="de-DE" dirty="0" smtClean="0"/>
                  <a:t>) </a:t>
                </a:r>
                <a:r>
                  <a:rPr lang="de-DE" dirty="0" err="1" smtClean="0"/>
                  <a:t>into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network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Optimize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(</a:t>
                </a:r>
                <a:r>
                  <a:rPr lang="de-DE" dirty="0" err="1" smtClean="0"/>
                  <a:t>normalized</a:t>
                </a:r>
                <a:r>
                  <a:rPr lang="de-DE" dirty="0" smtClean="0"/>
                  <a:t>) </a:t>
                </a:r>
                <a:r>
                  <a:rPr lang="de-DE" dirty="0" err="1" smtClean="0"/>
                  <a:t>input</a:t>
                </a:r>
                <a:r>
                  <a:rPr lang="de-DE" dirty="0" smtClean="0"/>
                  <a:t> in </a:t>
                </a:r>
                <a:r>
                  <a:rPr lang="de-DE" dirty="0" err="1" smtClean="0"/>
                  <a:t>pixel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space</a:t>
                </a:r>
                <a:r>
                  <a:rPr lang="de-DE" dirty="0" smtClean="0"/>
                  <a:t> s.t. </a:t>
                </a:r>
                <a:r>
                  <a:rPr lang="de-DE" dirty="0" err="1" smtClean="0"/>
                  <a:t>activation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some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layer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maximized</a:t>
                </a:r>
                <a:r>
                  <a:rPr lang="de-DE" dirty="0" smtClean="0"/>
                  <a:t>:</a:t>
                </a:r>
                <a:br>
                  <a:rPr lang="de-DE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de-DE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 ,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de-DE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calculated</a:t>
                </a:r>
                <a:r>
                  <a:rPr lang="de-DE" dirty="0"/>
                  <a:t> </a:t>
                </a:r>
                <a:r>
                  <a:rPr lang="de-DE" dirty="0" err="1"/>
                  <a:t>through</a:t>
                </a:r>
                <a:r>
                  <a:rPr lang="de-DE" dirty="0"/>
                  <a:t> </a:t>
                </a:r>
                <a:r>
                  <a:rPr lang="de-DE" dirty="0" err="1"/>
                  <a:t>gradient</a:t>
                </a:r>
                <a:r>
                  <a:rPr lang="de-DE" dirty="0"/>
                  <a:t> </a:t>
                </a:r>
                <a:r>
                  <a:rPr lang="de-DE" dirty="0" err="1"/>
                  <a:t>ascend</a:t>
                </a:r>
                <a:r>
                  <a:rPr lang="de-DE" dirty="0"/>
                  <a:t> in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b="1" dirty="0" err="1"/>
                  <a:t>input</a:t>
                </a:r>
                <a:r>
                  <a:rPr lang="de-DE" b="1" dirty="0"/>
                  <a:t> </a:t>
                </a:r>
                <a:r>
                  <a:rPr lang="de-DE" b="1" dirty="0" err="1" smtClean="0"/>
                  <a:t>space</a:t>
                </a:r>
                <a:endParaRPr lang="de-DE" b="1" dirty="0" smtClean="0"/>
              </a:p>
              <a:p>
                <a:pPr lvl="1"/>
                <a:r>
                  <a:rPr lang="de-DE" dirty="0" err="1" smtClean="0"/>
                  <a:t>Often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no</a:t>
                </a:r>
                <a:r>
                  <a:rPr lang="de-DE" dirty="0" smtClean="0"/>
                  <a:t> </a:t>
                </a:r>
                <a:r>
                  <a:rPr lang="de-DE" dirty="0" err="1"/>
                  <a:t>convergence</a:t>
                </a:r>
                <a:r>
                  <a:rPr lang="de-DE" dirty="0"/>
                  <a:t> </a:t>
                </a:r>
                <a:r>
                  <a:rPr lang="de-DE" dirty="0" err="1"/>
                  <a:t>or</a:t>
                </a:r>
                <a:r>
                  <a:rPr lang="de-DE" dirty="0"/>
                  <a:t> </a:t>
                </a:r>
                <a:r>
                  <a:rPr lang="de-DE" dirty="0" err="1"/>
                  <a:t>little</a:t>
                </a:r>
                <a:r>
                  <a:rPr lang="de-DE" dirty="0"/>
                  <a:t> </a:t>
                </a:r>
                <a:r>
                  <a:rPr lang="de-DE" dirty="0" err="1"/>
                  <a:t>interpretability</a:t>
                </a:r>
                <a:r>
                  <a:rPr lang="de-DE" dirty="0"/>
                  <a:t> </a:t>
                </a:r>
                <a:r>
                  <a:rPr lang="de-DE" dirty="0" err="1"/>
                  <a:t>for</a:t>
                </a:r>
                <a:r>
                  <a:rPr lang="de-DE" dirty="0"/>
                  <a:t> larger </a:t>
                </a:r>
                <a:r>
                  <a:rPr lang="de-DE" dirty="0" err="1"/>
                  <a:t>images</a:t>
                </a:r>
                <a:endParaRPr lang="de-DE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very</a:t>
                </a:r>
                <a:r>
                  <a:rPr lang="de-DE" dirty="0"/>
                  <a:t> sensitive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initial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DE" dirty="0"/>
              </a:p>
              <a:p>
                <a:r>
                  <a:rPr lang="de-DE" dirty="0" smtClean="0"/>
                  <a:t>Adaptation (</a:t>
                </a:r>
                <a:r>
                  <a:rPr lang="de-DE" dirty="0" err="1" smtClean="0"/>
                  <a:t>opt</a:t>
                </a:r>
                <a:r>
                  <a:rPr lang="de-DE" dirty="0" smtClean="0"/>
                  <a:t>)</a:t>
                </a:r>
              </a:p>
              <a:p>
                <a:pPr lvl="1"/>
                <a:r>
                  <a:rPr lang="en-US" dirty="0" smtClean="0"/>
                  <a:t>At the moment no direct adaptation planned</a:t>
                </a:r>
              </a:p>
              <a:p>
                <a:pPr lvl="1"/>
                <a:r>
                  <a:rPr lang="en-US" dirty="0" smtClean="0"/>
                  <a:t>Visualization in the input space is a nice approach!</a:t>
                </a:r>
              </a:p>
            </p:txBody>
          </p:sp>
        </mc:Choice>
        <mc:Fallback xmlns="">
          <p:sp>
            <p:nvSpPr>
              <p:cNvPr id="5" name="Text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08513" y="1152525"/>
                <a:ext cx="6335712" cy="4347537"/>
              </a:xfrm>
              <a:blipFill>
                <a:blip r:embed="rId2"/>
                <a:stretch>
                  <a:fillRect l="-1732" t="-1262" b="-16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Bildplatzhalter 1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0" name="Textplatzhalter 9"/>
          <p:cNvSpPr>
            <a:spLocks noGrp="1"/>
          </p:cNvSpPr>
          <p:nvPr>
            <p:ph type="body" sz="quarter" idx="16"/>
          </p:nvPr>
        </p:nvSpPr>
        <p:spPr>
          <a:xfrm>
            <a:off x="528042" y="5904383"/>
            <a:ext cx="2880320" cy="128685"/>
          </a:xfrm>
        </p:spPr>
        <p:txBody>
          <a:bodyPr/>
          <a:lstStyle/>
          <a:p>
            <a:r>
              <a:rPr lang="en-US" dirty="0" err="1"/>
              <a:t>Erhan</a:t>
            </a:r>
            <a:r>
              <a:rPr lang="en-US" dirty="0"/>
              <a:t>, D., </a:t>
            </a:r>
            <a:r>
              <a:rPr lang="en-US" dirty="0" err="1"/>
              <a:t>Bengio</a:t>
            </a:r>
            <a:r>
              <a:rPr lang="en-US" dirty="0"/>
              <a:t>, Y., </a:t>
            </a:r>
            <a:r>
              <a:rPr lang="en-US" dirty="0" err="1"/>
              <a:t>Courville</a:t>
            </a:r>
            <a:r>
              <a:rPr lang="en-US" dirty="0"/>
              <a:t>, A., &amp; Vincent, P. (2009). Visualizing higher-layer features of a deep network. University of Montreal, 1341(3), 1.</a:t>
            </a:r>
          </a:p>
        </p:txBody>
      </p:sp>
      <p:grpSp>
        <p:nvGrpSpPr>
          <p:cNvPr id="14" name="Gruppieren 13"/>
          <p:cNvGrpSpPr/>
          <p:nvPr/>
        </p:nvGrpSpPr>
        <p:grpSpPr>
          <a:xfrm>
            <a:off x="981075" y="1179144"/>
            <a:ext cx="1538809" cy="4717065"/>
            <a:chOff x="1621690" y="1179143"/>
            <a:chExt cx="1818263" cy="5573705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2262" y="1179143"/>
              <a:ext cx="1797121" cy="1787929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1690" y="3050872"/>
              <a:ext cx="1818263" cy="1809088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1690" y="4943760"/>
              <a:ext cx="1818263" cy="1809088"/>
            </a:xfrm>
            <a:prstGeom prst="rect">
              <a:avLst/>
            </a:prstGeom>
          </p:spPr>
        </p:pic>
      </p:grp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6"/>
          <a:srcRect r="19432"/>
          <a:stretch/>
        </p:blipFill>
        <p:spPr>
          <a:xfrm>
            <a:off x="9410520" y="1144562"/>
            <a:ext cx="1533705" cy="792088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9330531" y="1157659"/>
            <a:ext cx="708819" cy="928811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83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48068"/>
          </a:xfrm>
        </p:spPr>
        <p:txBody>
          <a:bodyPr/>
          <a:lstStyle/>
          <a:p>
            <a:r>
              <a:rPr lang="en-US" dirty="0"/>
              <a:t>Backup </a:t>
            </a:r>
            <a:r>
              <a:rPr lang="en-US" dirty="0" smtClean="0"/>
              <a:t>- Layer Visualization </a:t>
            </a:r>
            <a:r>
              <a:rPr lang="en-US" sz="1400" dirty="0" smtClean="0"/>
              <a:t>[8]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i="1" dirty="0" err="1" smtClean="0"/>
              <a:t>Deconvolutional</a:t>
            </a:r>
            <a:r>
              <a:rPr lang="en-US" sz="1600" i="1" dirty="0" smtClean="0"/>
              <a:t> Networks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27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08513" y="1152525"/>
                <a:ext cx="6335712" cy="4082913"/>
              </a:xfrm>
            </p:spPr>
            <p:txBody>
              <a:bodyPr/>
              <a:lstStyle/>
              <a:p>
                <a:r>
                  <a:rPr lang="de-DE" dirty="0" smtClean="0"/>
                  <a:t>Idea</a:t>
                </a:r>
              </a:p>
              <a:p>
                <a:pPr lvl="1"/>
                <a:r>
                  <a:rPr lang="de-DE" dirty="0" err="1" smtClean="0"/>
                  <a:t>Visualize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activation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specific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feature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map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by</a:t>
                </a:r>
                <a:r>
                  <a:rPr lang="de-DE" dirty="0" smtClean="0"/>
                  <a:t> </a:t>
                </a:r>
                <a:br>
                  <a:rPr lang="de-DE" dirty="0" smtClean="0"/>
                </a:br>
                <a:r>
                  <a:rPr lang="de-DE" dirty="0" err="1" smtClean="0"/>
                  <a:t>projecting</a:t>
                </a:r>
                <a:r>
                  <a:rPr lang="de-DE" dirty="0" smtClean="0"/>
                  <a:t> back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input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space</a:t>
                </a:r>
                <a:endParaRPr lang="de-DE" dirty="0"/>
              </a:p>
              <a:p>
                <a:pPr marL="0" lvl="1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 Visualization of arbitrary layers in the input </a:t>
                </a:r>
                <a:r>
                  <a:rPr lang="en-US" dirty="0" smtClean="0">
                    <a:sym typeface="Wingdings" panose="05000000000000000000" pitchFamily="2" charset="2"/>
                  </a:rPr>
                  <a:t>space</a:t>
                </a:r>
                <a:endParaRPr lang="de-DE" dirty="0"/>
              </a:p>
              <a:p>
                <a:r>
                  <a:rPr lang="de-DE" dirty="0" smtClean="0"/>
                  <a:t>Approach</a:t>
                </a:r>
              </a:p>
              <a:p>
                <a:pPr lvl="1"/>
                <a:r>
                  <a:rPr lang="de-DE" dirty="0" err="1" smtClean="0"/>
                  <a:t>Attach</a:t>
                </a:r>
                <a:r>
                  <a:rPr lang="de-DE" dirty="0" smtClean="0"/>
                  <a:t> a </a:t>
                </a:r>
                <a:r>
                  <a:rPr lang="de-DE" i="1" dirty="0" err="1" smtClean="0"/>
                  <a:t>DeconvNet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to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each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layer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CNN</a:t>
                </a:r>
              </a:p>
              <a:p>
                <a:pPr lvl="1"/>
                <a:r>
                  <a:rPr lang="de-DE" dirty="0" smtClean="0"/>
                  <a:t>The </a:t>
                </a:r>
                <a:r>
                  <a:rPr lang="de-DE" dirty="0" err="1" smtClean="0"/>
                  <a:t>DeconvNet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inverts</a:t>
                </a:r>
                <a:r>
                  <a:rPr lang="de-DE" dirty="0" smtClean="0"/>
                  <a:t> all </a:t>
                </a:r>
                <a:r>
                  <a:rPr lang="de-DE" dirty="0" err="1" smtClean="0"/>
                  <a:t>transformations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until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observed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layer</a:t>
                </a:r>
                <a:endParaRPr lang="de-DE" dirty="0" smtClean="0"/>
              </a:p>
              <a:p>
                <a:pPr lvl="1"/>
                <a:r>
                  <a:rPr lang="de-DE" dirty="0" smtClean="0"/>
                  <a:t>Inverse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convolution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approximated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by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convolving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transposed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the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learned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filters</a:t>
                </a:r>
                <a:endParaRPr lang="de-DE" dirty="0"/>
              </a:p>
              <a:p>
                <a:r>
                  <a:rPr lang="de-DE" dirty="0" smtClean="0"/>
                  <a:t>Adaptation</a:t>
                </a:r>
              </a:p>
              <a:p>
                <a:pPr lvl="1"/>
                <a:r>
                  <a:rPr lang="de-DE" dirty="0" err="1" smtClean="0"/>
                  <a:t>Simplification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for</a:t>
                </a:r>
                <a:r>
                  <a:rPr lang="de-DE" dirty="0" smtClean="0"/>
                  <a:t> TCNs </a:t>
                </a:r>
                <a:r>
                  <a:rPr lang="de-DE" dirty="0" err="1" smtClean="0"/>
                  <a:t>through</a:t>
                </a:r>
                <a:r>
                  <a:rPr lang="de-DE" dirty="0" smtClean="0"/>
                  <a:t> lack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pooling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layers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Use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signal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deconvolution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instead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of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transposed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filter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convolution</a:t>
                </a:r>
                <a:r>
                  <a:rPr lang="de-DE" dirty="0" smtClean="0"/>
                  <a:t>:</a:t>
                </a:r>
                <a:br>
                  <a:rPr lang="de-DE" dirty="0" smtClean="0"/>
                </a:br>
                <a:r>
                  <a:rPr lang="de-DE" sz="400" dirty="0"/>
                  <a:t/>
                </a:r>
                <a:br>
                  <a:rPr lang="de-DE" sz="400" dirty="0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groupChr>
                      <m:groupChrPr>
                        <m:chr m:val="⇔"/>
                        <m:vertJc m:val="bot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dirty="0" smtClean="0"/>
              </a:p>
            </p:txBody>
          </p:sp>
        </mc:Choice>
        <mc:Fallback xmlns="">
          <p:sp>
            <p:nvSpPr>
              <p:cNvPr id="5" name="Text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08513" y="1152525"/>
                <a:ext cx="6335712" cy="4082913"/>
              </a:xfrm>
              <a:blipFill>
                <a:blip r:embed="rId2"/>
                <a:stretch>
                  <a:fillRect l="-1732" t="-1343" b="-31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Bildplatzhalter 10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t="29" r="1292" b="-106598"/>
          <a:stretch/>
        </p:blipFill>
        <p:spPr/>
      </p:pic>
      <p:sp>
        <p:nvSpPr>
          <p:cNvPr id="10" name="Textplatzhalter 9"/>
          <p:cNvSpPr>
            <a:spLocks noGrp="1"/>
          </p:cNvSpPr>
          <p:nvPr>
            <p:ph type="body" sz="quarter" idx="16"/>
          </p:nvPr>
        </p:nvSpPr>
        <p:spPr>
          <a:xfrm>
            <a:off x="575667" y="5330862"/>
            <a:ext cx="2880320" cy="128685"/>
          </a:xfrm>
        </p:spPr>
        <p:txBody>
          <a:bodyPr/>
          <a:lstStyle/>
          <a:p>
            <a:r>
              <a:rPr lang="de-DE" dirty="0"/>
              <a:t>Zeiler, M. D., &amp; </a:t>
            </a:r>
            <a:r>
              <a:rPr lang="de-DE" dirty="0" err="1"/>
              <a:t>Fergus</a:t>
            </a:r>
            <a:r>
              <a:rPr lang="de-DE" dirty="0"/>
              <a:t>, R. (2014, September). </a:t>
            </a:r>
            <a:r>
              <a:rPr lang="de-DE" dirty="0" err="1"/>
              <a:t>Visualizing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4"/>
          <a:srcRect r="19432"/>
          <a:stretch/>
        </p:blipFill>
        <p:spPr>
          <a:xfrm>
            <a:off x="9410520" y="1144562"/>
            <a:ext cx="1533705" cy="792088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9330531" y="1157659"/>
            <a:ext cx="708819" cy="928811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400" b="1" dirty="0" smtClean="0">
              <a:solidFill>
                <a:schemeClr val="bg1"/>
              </a:solidFill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23" y="3737957"/>
            <a:ext cx="3765548" cy="140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1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48068"/>
          </a:xfrm>
        </p:spPr>
        <p:txBody>
          <a:bodyPr/>
          <a:lstStyle/>
          <a:p>
            <a:r>
              <a:rPr lang="en-US" dirty="0"/>
              <a:t>Backup</a:t>
            </a:r>
            <a:r>
              <a:rPr lang="de-DE" dirty="0" smtClean="0"/>
              <a:t> – </a:t>
            </a:r>
            <a:r>
              <a:rPr lang="de-DE" dirty="0" err="1" smtClean="0"/>
              <a:t>Degree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Transferability</a:t>
            </a:r>
            <a:r>
              <a:rPr lang="de-DE" dirty="0" smtClean="0"/>
              <a:t> </a:t>
            </a:r>
            <a:r>
              <a:rPr lang="de-DE" sz="1400" dirty="0" smtClean="0"/>
              <a:t>[9]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600" i="1" dirty="0" smtClean="0"/>
              <a:t>Quantitative Analysis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4608513" y="1152525"/>
            <a:ext cx="6335712" cy="4488408"/>
          </a:xfrm>
        </p:spPr>
        <p:txBody>
          <a:bodyPr/>
          <a:lstStyle/>
          <a:p>
            <a:pPr lvl="1"/>
            <a:r>
              <a:rPr lang="en-US" dirty="0" smtClean="0"/>
              <a:t>The qualitative </a:t>
            </a:r>
            <a:r>
              <a:rPr lang="en-US" dirty="0"/>
              <a:t>approach only targets one </a:t>
            </a:r>
            <a:r>
              <a:rPr lang="en-US" dirty="0" smtClean="0"/>
              <a:t>example of a domain </a:t>
            </a:r>
            <a:r>
              <a:rPr lang="en-US" dirty="0"/>
              <a:t>transfer </a:t>
            </a:r>
            <a:r>
              <a:rPr lang="en-US" dirty="0" smtClean="0"/>
              <a:t>case</a:t>
            </a:r>
          </a:p>
          <a:p>
            <a:pPr lvl="1"/>
            <a:r>
              <a:rPr lang="en-US" dirty="0" smtClean="0"/>
              <a:t>Task transfer is not considered</a:t>
            </a:r>
          </a:p>
          <a:p>
            <a:r>
              <a:rPr lang="en-US" dirty="0" smtClean="0"/>
              <a:t>Idea</a:t>
            </a:r>
          </a:p>
          <a:p>
            <a:pPr lvl="1"/>
            <a:r>
              <a:rPr lang="en-US" dirty="0" smtClean="0"/>
              <a:t>Universal Language Model transfer method</a:t>
            </a:r>
          </a:p>
          <a:p>
            <a:r>
              <a:rPr lang="en-US" dirty="0" smtClean="0"/>
              <a:t>Approach</a:t>
            </a:r>
          </a:p>
          <a:p>
            <a:pPr marL="519112" lvl="2" indent="-342900">
              <a:buFont typeface="+mj-lt"/>
              <a:buAutoNum type="arabicPeriod"/>
            </a:pPr>
            <a:r>
              <a:rPr lang="en-US" dirty="0" smtClean="0"/>
              <a:t>Train a general-domain model on a large dataset, capturing general </a:t>
            </a:r>
            <a:r>
              <a:rPr lang="en-US" dirty="0"/>
              <a:t>series modeling </a:t>
            </a:r>
            <a:r>
              <a:rPr lang="en-US" dirty="0" smtClean="0"/>
              <a:t>properties</a:t>
            </a:r>
          </a:p>
          <a:p>
            <a:pPr marL="519112" lvl="2" indent="-342900">
              <a:buFont typeface="+mj-lt"/>
              <a:buAutoNum type="arabicPeriod"/>
            </a:pPr>
            <a:r>
              <a:rPr lang="en-US" dirty="0" smtClean="0"/>
              <a:t>Fine-tune the model with data from the target domain </a:t>
            </a:r>
          </a:p>
          <a:p>
            <a:pPr marL="519112" lvl="2" indent="-342900">
              <a:buFont typeface="+mj-lt"/>
              <a:buAutoNum type="arabicPeriod"/>
            </a:pPr>
            <a:r>
              <a:rPr lang="en-US" dirty="0" smtClean="0"/>
              <a:t>Train a classifier for the target task</a:t>
            </a:r>
            <a:endParaRPr lang="en-US" dirty="0"/>
          </a:p>
          <a:p>
            <a:r>
              <a:rPr lang="en-US" dirty="0" smtClean="0"/>
              <a:t>Adaptation</a:t>
            </a:r>
            <a:endParaRPr lang="de-DE" dirty="0" smtClean="0"/>
          </a:p>
          <a:p>
            <a:pPr lvl="1"/>
            <a:r>
              <a:rPr lang="de-DE" dirty="0" smtClean="0"/>
              <a:t>Find (</a:t>
            </a:r>
            <a:r>
              <a:rPr lang="de-DE" dirty="0" err="1" smtClean="0"/>
              <a:t>assume</a:t>
            </a:r>
            <a:r>
              <a:rPr lang="de-DE" dirty="0" smtClean="0"/>
              <a:t>) a </a:t>
            </a:r>
            <a:r>
              <a:rPr lang="de-DE" dirty="0" err="1" smtClean="0"/>
              <a:t>general</a:t>
            </a:r>
            <a:r>
              <a:rPr lang="de-DE" dirty="0" smtClean="0"/>
              <a:t> </a:t>
            </a:r>
            <a:r>
              <a:rPr lang="de-DE" dirty="0" err="1" smtClean="0"/>
              <a:t>series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(well-</a:t>
            </a:r>
            <a:r>
              <a:rPr lang="de-DE" dirty="0" err="1" smtClean="0"/>
              <a:t>suited</a:t>
            </a:r>
            <a:r>
              <a:rPr lang="de-DE" dirty="0" smtClean="0"/>
              <a:t> </a:t>
            </a:r>
            <a:r>
              <a:rPr lang="de-DE" dirty="0" err="1" smtClean="0"/>
              <a:t>dataset</a:t>
            </a:r>
            <a:r>
              <a:rPr lang="de-DE" dirty="0" smtClean="0"/>
              <a:t> </a:t>
            </a:r>
            <a:r>
              <a:rPr lang="de-DE" b="1" dirty="0" err="1" smtClean="0"/>
              <a:t>and</a:t>
            </a:r>
            <a:r>
              <a:rPr lang="de-DE" b="1" dirty="0" smtClean="0"/>
              <a:t> </a:t>
            </a:r>
            <a:r>
              <a:rPr lang="de-DE" dirty="0" err="1" smtClean="0"/>
              <a:t>task</a:t>
            </a:r>
            <a:r>
              <a:rPr lang="de-DE" dirty="0" smtClean="0"/>
              <a:t>!)</a:t>
            </a:r>
          </a:p>
          <a:p>
            <a:pPr lvl="1"/>
            <a:r>
              <a:rPr lang="de-DE" dirty="0" err="1" smtClean="0"/>
              <a:t>Define</a:t>
            </a:r>
            <a:r>
              <a:rPr lang="de-DE" dirty="0" smtClean="0"/>
              <a:t> / </a:t>
            </a: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datasets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different </a:t>
            </a:r>
            <a:r>
              <a:rPr lang="de-DE" dirty="0" err="1" smtClean="0"/>
              <a:t>degrees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similarity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i="1" dirty="0" err="1" smtClean="0">
                <a:sym typeface="Wingdings" panose="05000000000000000000" pitchFamily="2" charset="2"/>
              </a:rPr>
              <a:t>domain</a:t>
            </a:r>
            <a:r>
              <a:rPr lang="de-DE" i="1" dirty="0" smtClean="0">
                <a:sym typeface="Wingdings" panose="05000000000000000000" pitchFamily="2" charset="2"/>
              </a:rPr>
              <a:t> </a:t>
            </a:r>
            <a:r>
              <a:rPr lang="de-DE" i="1" dirty="0" err="1" smtClean="0">
                <a:sym typeface="Wingdings" panose="05000000000000000000" pitchFamily="2" charset="2"/>
              </a:rPr>
              <a:t>transfer</a:t>
            </a:r>
            <a:endParaRPr lang="de-DE" dirty="0" smtClean="0"/>
          </a:p>
          <a:p>
            <a:pPr lvl="1"/>
            <a:r>
              <a:rPr lang="en-US" i="1" dirty="0" smtClean="0"/>
              <a:t>Task Transfer</a:t>
            </a:r>
            <a:r>
              <a:rPr lang="en-US" dirty="0" smtClean="0"/>
              <a:t>, e.g. regression to classification</a:t>
            </a:r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6"/>
          </p:nvPr>
        </p:nvSpPr>
        <p:spPr>
          <a:xfrm>
            <a:off x="575667" y="5405340"/>
            <a:ext cx="2880320" cy="128685"/>
          </a:xfrm>
        </p:spPr>
        <p:txBody>
          <a:bodyPr/>
          <a:lstStyle/>
          <a:p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on: </a:t>
            </a:r>
            <a:r>
              <a:rPr lang="en-US" dirty="0"/>
              <a:t>Howard, J., &amp; Ruder, S. (2018). Universal language model fine-tuning for text classification. </a:t>
            </a:r>
            <a:r>
              <a:rPr lang="en-US" dirty="0" err="1"/>
              <a:t>arXiv</a:t>
            </a:r>
            <a:r>
              <a:rPr lang="en-US" dirty="0"/>
              <a:t> preprint arXiv:1801.06146.</a:t>
            </a:r>
            <a:endParaRPr lang="de-DE" dirty="0"/>
          </a:p>
        </p:txBody>
      </p:sp>
      <p:grpSp>
        <p:nvGrpSpPr>
          <p:cNvPr id="26" name="Gruppieren 25"/>
          <p:cNvGrpSpPr/>
          <p:nvPr/>
        </p:nvGrpSpPr>
        <p:grpSpPr>
          <a:xfrm>
            <a:off x="1151732" y="1829525"/>
            <a:ext cx="2773856" cy="3469224"/>
            <a:chOff x="1079724" y="1829525"/>
            <a:chExt cx="2773856" cy="3469224"/>
          </a:xfrm>
        </p:grpSpPr>
        <p:sp>
          <p:nvSpPr>
            <p:cNvPr id="9" name="Rechteck 8"/>
            <p:cNvSpPr/>
            <p:nvPr/>
          </p:nvSpPr>
          <p:spPr>
            <a:xfrm>
              <a:off x="2341412" y="1829525"/>
              <a:ext cx="1512168" cy="7920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200" b="1" dirty="0" smtClean="0">
                  <a:solidFill>
                    <a:schemeClr val="bg1"/>
                  </a:solidFill>
                </a:rPr>
                <a:t>General-domain Model </a:t>
              </a:r>
              <a:r>
                <a:rPr lang="de-DE" sz="1200" b="1" dirty="0" err="1" smtClean="0">
                  <a:solidFill>
                    <a:schemeClr val="bg1"/>
                  </a:solidFill>
                </a:rPr>
                <a:t>pretraining</a:t>
              </a:r>
              <a:endParaRPr lang="de-DE" sz="12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2341412" y="3168093"/>
              <a:ext cx="1512168" cy="7920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200" b="1" dirty="0" smtClean="0">
                  <a:solidFill>
                    <a:schemeClr val="bg1"/>
                  </a:solidFill>
                </a:rPr>
                <a:t>Target-domain </a:t>
              </a:r>
              <a:r>
                <a:rPr lang="de-DE" sz="1200" b="1" dirty="0" err="1" smtClean="0">
                  <a:solidFill>
                    <a:schemeClr val="bg1"/>
                  </a:solidFill>
                </a:rPr>
                <a:t>model</a:t>
              </a:r>
              <a:r>
                <a:rPr lang="de-DE" sz="1200" b="1" dirty="0" smtClean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 smtClean="0">
                  <a:solidFill>
                    <a:schemeClr val="bg1"/>
                  </a:solidFill>
                </a:rPr>
                <a:t>fine</a:t>
              </a:r>
              <a:r>
                <a:rPr lang="de-DE" sz="1200" b="1" dirty="0" smtClean="0">
                  <a:solidFill>
                    <a:schemeClr val="bg1"/>
                  </a:solidFill>
                </a:rPr>
                <a:t>-tuning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2341412" y="4506661"/>
              <a:ext cx="1512168" cy="7920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1200" b="1" dirty="0" smtClean="0">
                  <a:solidFill>
                    <a:schemeClr val="bg1"/>
                  </a:solidFill>
                </a:rPr>
                <a:t>Target-domain </a:t>
              </a:r>
              <a:r>
                <a:rPr lang="de-DE" sz="1200" b="1" dirty="0" err="1" smtClean="0">
                  <a:solidFill>
                    <a:schemeClr val="bg1"/>
                  </a:solidFill>
                </a:rPr>
                <a:t>classifier</a:t>
              </a:r>
              <a:r>
                <a:rPr lang="de-DE" sz="1200" b="1" dirty="0" smtClean="0">
                  <a:solidFill>
                    <a:schemeClr val="bg1"/>
                  </a:solidFill>
                </a:rPr>
                <a:t> </a:t>
              </a:r>
              <a:r>
                <a:rPr lang="de-DE" sz="1200" b="1" dirty="0" err="1" smtClean="0">
                  <a:solidFill>
                    <a:schemeClr val="bg1"/>
                  </a:solidFill>
                </a:rPr>
                <a:t>training</a:t>
              </a:r>
              <a:endParaRPr lang="de-DE" sz="12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2" name="Pfeil nach unten 11"/>
            <p:cNvSpPr/>
            <p:nvPr/>
          </p:nvSpPr>
          <p:spPr>
            <a:xfrm>
              <a:off x="2989484" y="2675161"/>
              <a:ext cx="216024" cy="436124"/>
            </a:xfrm>
            <a:prstGeom prst="downArrow">
              <a:avLst/>
            </a:prstGeom>
            <a:ln w="127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3" name="Pfeil nach unten 12"/>
            <p:cNvSpPr/>
            <p:nvPr/>
          </p:nvSpPr>
          <p:spPr>
            <a:xfrm>
              <a:off x="2989484" y="4021138"/>
              <a:ext cx="216024" cy="436124"/>
            </a:xfrm>
            <a:prstGeom prst="downArrow">
              <a:avLst/>
            </a:prstGeom>
            <a:ln w="127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1079724" y="2137930"/>
              <a:ext cx="1152128" cy="1692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r"/>
              <a:r>
                <a:rPr lang="en-US" sz="1100" dirty="0" smtClean="0"/>
                <a:t>Knowledge base -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1079724" y="3476498"/>
              <a:ext cx="1152128" cy="1692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r"/>
              <a:r>
                <a:rPr lang="en-US" sz="1100" dirty="0" smtClean="0"/>
                <a:t>Domain Transfer -</a:t>
              </a:r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1079724" y="4815066"/>
              <a:ext cx="1152128" cy="1692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r"/>
              <a:r>
                <a:rPr lang="en-US" sz="1100" dirty="0" smtClean="0"/>
                <a:t>Task Transfer -</a:t>
              </a:r>
            </a:p>
          </p:txBody>
        </p:sp>
      </p:grpSp>
      <p:cxnSp>
        <p:nvCxnSpPr>
          <p:cNvPr id="28" name="Gerade Verbindung mit Pfeil 27"/>
          <p:cNvCxnSpPr/>
          <p:nvPr/>
        </p:nvCxnSpPr>
        <p:spPr>
          <a:xfrm flipV="1">
            <a:off x="9599507" y="4447367"/>
            <a:ext cx="0" cy="92004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9527499" y="5295399"/>
            <a:ext cx="144016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9795469" y="5367431"/>
            <a:ext cx="976229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>
              <a:spcBef>
                <a:spcPts val="800"/>
              </a:spcBef>
            </a:pPr>
            <a:r>
              <a:rPr lang="de-DE" sz="1000" dirty="0" smtClean="0"/>
              <a:t>Domain </a:t>
            </a:r>
            <a:r>
              <a:rPr lang="de-DE" sz="1000" dirty="0" err="1" smtClean="0"/>
              <a:t>similarity</a:t>
            </a:r>
            <a:endParaRPr lang="de-DE" sz="1000" dirty="0" smtClean="0"/>
          </a:p>
        </p:txBody>
      </p:sp>
      <p:sp>
        <p:nvSpPr>
          <p:cNvPr id="34" name="Textfeld 33"/>
          <p:cNvSpPr txBox="1"/>
          <p:nvPr/>
        </p:nvSpPr>
        <p:spPr>
          <a:xfrm>
            <a:off x="9564241" y="5357535"/>
            <a:ext cx="64120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>
              <a:spcBef>
                <a:spcPts val="800"/>
              </a:spcBef>
            </a:pPr>
            <a:r>
              <a:rPr lang="de-DE" sz="900" dirty="0" smtClean="0"/>
              <a:t>1</a:t>
            </a:r>
          </a:p>
        </p:txBody>
      </p:sp>
      <p:sp>
        <p:nvSpPr>
          <p:cNvPr id="35" name="Textfeld 34"/>
          <p:cNvSpPr txBox="1"/>
          <p:nvPr/>
        </p:nvSpPr>
        <p:spPr>
          <a:xfrm>
            <a:off x="11002925" y="5232206"/>
            <a:ext cx="64120" cy="1384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>
              <a:spcBef>
                <a:spcPts val="800"/>
              </a:spcBef>
            </a:pPr>
            <a:r>
              <a:rPr lang="de-DE" sz="900" dirty="0" smtClean="0"/>
              <a:t>0</a:t>
            </a:r>
          </a:p>
        </p:txBody>
      </p:sp>
      <p:cxnSp>
        <p:nvCxnSpPr>
          <p:cNvPr id="37" name="Gerader Verbinder 36"/>
          <p:cNvCxnSpPr/>
          <p:nvPr/>
        </p:nvCxnSpPr>
        <p:spPr>
          <a:xfrm>
            <a:off x="9568154" y="5151383"/>
            <a:ext cx="64120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/>
          <p:nvPr/>
        </p:nvCxnSpPr>
        <p:spPr>
          <a:xfrm>
            <a:off x="9568154" y="5007367"/>
            <a:ext cx="64120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>
            <a:off x="9568154" y="4866873"/>
            <a:ext cx="64120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/>
          <p:nvPr/>
        </p:nvCxnSpPr>
        <p:spPr>
          <a:xfrm>
            <a:off x="9568154" y="4721617"/>
            <a:ext cx="64120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8928596" y="5075532"/>
            <a:ext cx="605935" cy="1231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r">
              <a:spcBef>
                <a:spcPts val="800"/>
              </a:spcBef>
            </a:pPr>
            <a:r>
              <a:rPr lang="de-DE" sz="800" dirty="0" err="1" smtClean="0"/>
              <a:t>Classification</a:t>
            </a:r>
            <a:endParaRPr lang="de-DE" sz="800" dirty="0" smtClean="0"/>
          </a:p>
        </p:txBody>
      </p:sp>
      <p:sp>
        <p:nvSpPr>
          <p:cNvPr id="42" name="Textfeld 41"/>
          <p:cNvSpPr txBox="1"/>
          <p:nvPr/>
        </p:nvSpPr>
        <p:spPr>
          <a:xfrm>
            <a:off x="9011174" y="4935359"/>
            <a:ext cx="520976" cy="1231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r">
              <a:spcBef>
                <a:spcPts val="800"/>
              </a:spcBef>
            </a:pPr>
            <a:r>
              <a:rPr lang="de-DE" sz="800" dirty="0" smtClean="0"/>
              <a:t>Regression</a:t>
            </a:r>
          </a:p>
        </p:txBody>
      </p:sp>
      <p:sp>
        <p:nvSpPr>
          <p:cNvPr id="43" name="Textfeld 42"/>
          <p:cNvSpPr txBox="1"/>
          <p:nvPr/>
        </p:nvSpPr>
        <p:spPr>
          <a:xfrm>
            <a:off x="9131399" y="4785661"/>
            <a:ext cx="400751" cy="1231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r">
              <a:spcBef>
                <a:spcPts val="800"/>
              </a:spcBef>
            </a:pPr>
            <a:r>
              <a:rPr lang="de-DE" sz="800" dirty="0" smtClean="0"/>
              <a:t>Forecast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9429558" y="4649256"/>
            <a:ext cx="102592" cy="1231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r">
              <a:spcBef>
                <a:spcPts val="800"/>
              </a:spcBef>
            </a:pPr>
            <a:r>
              <a:rPr lang="de-DE" sz="800" dirty="0" smtClean="0"/>
              <a:t>…</a:t>
            </a:r>
          </a:p>
        </p:txBody>
      </p:sp>
      <p:grpSp>
        <p:nvGrpSpPr>
          <p:cNvPr id="53" name="Gruppieren 52"/>
          <p:cNvGrpSpPr/>
          <p:nvPr/>
        </p:nvGrpSpPr>
        <p:grpSpPr>
          <a:xfrm>
            <a:off x="9709748" y="4656504"/>
            <a:ext cx="1075661" cy="544647"/>
            <a:chOff x="9709748" y="4656504"/>
            <a:chExt cx="1075661" cy="544647"/>
          </a:xfrm>
        </p:grpSpPr>
        <p:sp>
          <p:nvSpPr>
            <p:cNvPr id="47" name="Freihandform 46"/>
            <p:cNvSpPr/>
            <p:nvPr/>
          </p:nvSpPr>
          <p:spPr>
            <a:xfrm>
              <a:off x="9709748" y="4656504"/>
              <a:ext cx="1075661" cy="544647"/>
            </a:xfrm>
            <a:custGeom>
              <a:avLst/>
              <a:gdLst>
                <a:gd name="connsiteX0" fmla="*/ 803954 w 1075661"/>
                <a:gd name="connsiteY0" fmla="*/ 85637 h 544647"/>
                <a:gd name="connsiteX1" fmla="*/ 449148 w 1075661"/>
                <a:gd name="connsiteY1" fmla="*/ 2293 h 544647"/>
                <a:gd name="connsiteX2" fmla="*/ 20523 w 1075661"/>
                <a:gd name="connsiteY2" fmla="*/ 47537 h 544647"/>
                <a:gd name="connsiteX3" fmla="*/ 158635 w 1075661"/>
                <a:gd name="connsiteY3" fmla="*/ 285662 h 544647"/>
                <a:gd name="connsiteX4" fmla="*/ 32429 w 1075661"/>
                <a:gd name="connsiteY4" fmla="*/ 478543 h 544647"/>
                <a:gd name="connsiteX5" fmla="*/ 873010 w 1075661"/>
                <a:gd name="connsiteY5" fmla="*/ 533312 h 544647"/>
                <a:gd name="connsiteX6" fmla="*/ 1073035 w 1075661"/>
                <a:gd name="connsiteY6" fmla="*/ 278518 h 544647"/>
                <a:gd name="connsiteX7" fmla="*/ 787285 w 1075661"/>
                <a:gd name="connsiteY7" fmla="*/ 254706 h 544647"/>
                <a:gd name="connsiteX8" fmla="*/ 803954 w 1075661"/>
                <a:gd name="connsiteY8" fmla="*/ 85637 h 544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5661" h="544647">
                  <a:moveTo>
                    <a:pt x="803954" y="85637"/>
                  </a:moveTo>
                  <a:cubicBezTo>
                    <a:pt x="747598" y="43568"/>
                    <a:pt x="579720" y="8643"/>
                    <a:pt x="449148" y="2293"/>
                  </a:cubicBezTo>
                  <a:cubicBezTo>
                    <a:pt x="318576" y="-4057"/>
                    <a:pt x="68942" y="309"/>
                    <a:pt x="20523" y="47537"/>
                  </a:cubicBezTo>
                  <a:cubicBezTo>
                    <a:pt x="-27896" y="94765"/>
                    <a:pt x="156651" y="213828"/>
                    <a:pt x="158635" y="285662"/>
                  </a:cubicBezTo>
                  <a:cubicBezTo>
                    <a:pt x="160619" y="357496"/>
                    <a:pt x="-86634" y="437268"/>
                    <a:pt x="32429" y="478543"/>
                  </a:cubicBezTo>
                  <a:cubicBezTo>
                    <a:pt x="151491" y="519818"/>
                    <a:pt x="699576" y="566649"/>
                    <a:pt x="873010" y="533312"/>
                  </a:cubicBezTo>
                  <a:cubicBezTo>
                    <a:pt x="1046444" y="499975"/>
                    <a:pt x="1087323" y="324952"/>
                    <a:pt x="1073035" y="278518"/>
                  </a:cubicBezTo>
                  <a:cubicBezTo>
                    <a:pt x="1058748" y="232084"/>
                    <a:pt x="834116" y="286059"/>
                    <a:pt x="787285" y="254706"/>
                  </a:cubicBezTo>
                  <a:cubicBezTo>
                    <a:pt x="740454" y="223353"/>
                    <a:pt x="860310" y="127706"/>
                    <a:pt x="803954" y="85637"/>
                  </a:cubicBez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8" name="Freihandform 47"/>
            <p:cNvSpPr/>
            <p:nvPr/>
          </p:nvSpPr>
          <p:spPr>
            <a:xfrm>
              <a:off x="9933061" y="4764858"/>
              <a:ext cx="493501" cy="357865"/>
            </a:xfrm>
            <a:custGeom>
              <a:avLst/>
              <a:gdLst>
                <a:gd name="connsiteX0" fmla="*/ 425445 w 493501"/>
                <a:gd name="connsiteY0" fmla="*/ 20260 h 357865"/>
                <a:gd name="connsiteX1" fmla="*/ 184939 w 493501"/>
                <a:gd name="connsiteY1" fmla="*/ 15497 h 357865"/>
                <a:gd name="connsiteX2" fmla="*/ 56351 w 493501"/>
                <a:gd name="connsiteY2" fmla="*/ 53597 h 357865"/>
                <a:gd name="connsiteX3" fmla="*/ 65876 w 493501"/>
                <a:gd name="connsiteY3" fmla="*/ 217904 h 357865"/>
                <a:gd name="connsiteX4" fmla="*/ 20632 w 493501"/>
                <a:gd name="connsiteY4" fmla="*/ 310772 h 357865"/>
                <a:gd name="connsiteX5" fmla="*/ 446876 w 493501"/>
                <a:gd name="connsiteY5" fmla="*/ 356016 h 357865"/>
                <a:gd name="connsiteX6" fmla="*/ 482595 w 493501"/>
                <a:gd name="connsiteY6" fmla="*/ 251241 h 357865"/>
                <a:gd name="connsiteX7" fmla="*/ 425445 w 493501"/>
                <a:gd name="connsiteY7" fmla="*/ 20260 h 35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3501" h="357865">
                  <a:moveTo>
                    <a:pt x="425445" y="20260"/>
                  </a:moveTo>
                  <a:cubicBezTo>
                    <a:pt x="375836" y="-19031"/>
                    <a:pt x="246455" y="9941"/>
                    <a:pt x="184939" y="15497"/>
                  </a:cubicBezTo>
                  <a:cubicBezTo>
                    <a:pt x="123423" y="21053"/>
                    <a:pt x="76195" y="19862"/>
                    <a:pt x="56351" y="53597"/>
                  </a:cubicBezTo>
                  <a:cubicBezTo>
                    <a:pt x="36507" y="87332"/>
                    <a:pt x="71829" y="175041"/>
                    <a:pt x="65876" y="217904"/>
                  </a:cubicBezTo>
                  <a:cubicBezTo>
                    <a:pt x="59923" y="260767"/>
                    <a:pt x="-42868" y="287753"/>
                    <a:pt x="20632" y="310772"/>
                  </a:cubicBezTo>
                  <a:cubicBezTo>
                    <a:pt x="84132" y="333791"/>
                    <a:pt x="369882" y="365938"/>
                    <a:pt x="446876" y="356016"/>
                  </a:cubicBezTo>
                  <a:cubicBezTo>
                    <a:pt x="523870" y="346094"/>
                    <a:pt x="482198" y="303232"/>
                    <a:pt x="482595" y="251241"/>
                  </a:cubicBezTo>
                  <a:cubicBezTo>
                    <a:pt x="482992" y="199250"/>
                    <a:pt x="475054" y="59551"/>
                    <a:pt x="425445" y="20260"/>
                  </a:cubicBezTo>
                  <a:close/>
                </a:path>
              </a:pathLst>
            </a:custGeom>
            <a:solidFill>
              <a:schemeClr val="tx2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9" name="Freihandform 48"/>
            <p:cNvSpPr/>
            <p:nvPr/>
          </p:nvSpPr>
          <p:spPr>
            <a:xfrm>
              <a:off x="10122484" y="4877252"/>
              <a:ext cx="153110" cy="140422"/>
            </a:xfrm>
            <a:custGeom>
              <a:avLst/>
              <a:gdLst>
                <a:gd name="connsiteX0" fmla="*/ 109816 w 153110"/>
                <a:gd name="connsiteY0" fmla="*/ 735 h 140422"/>
                <a:gd name="connsiteX1" fmla="*/ 278 w 153110"/>
                <a:gd name="connsiteY1" fmla="*/ 86460 h 140422"/>
                <a:gd name="connsiteX2" fmla="*/ 145534 w 153110"/>
                <a:gd name="connsiteY2" fmla="*/ 138847 h 140422"/>
                <a:gd name="connsiteX3" fmla="*/ 109816 w 153110"/>
                <a:gd name="connsiteY3" fmla="*/ 735 h 14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110" h="140422">
                  <a:moveTo>
                    <a:pt x="109816" y="735"/>
                  </a:moveTo>
                  <a:cubicBezTo>
                    <a:pt x="85607" y="-7996"/>
                    <a:pt x="-5675" y="63441"/>
                    <a:pt x="278" y="86460"/>
                  </a:cubicBezTo>
                  <a:cubicBezTo>
                    <a:pt x="6231" y="109479"/>
                    <a:pt x="122515" y="148769"/>
                    <a:pt x="145534" y="138847"/>
                  </a:cubicBezTo>
                  <a:cubicBezTo>
                    <a:pt x="168553" y="128925"/>
                    <a:pt x="134025" y="9466"/>
                    <a:pt x="109816" y="735"/>
                  </a:cubicBezTo>
                  <a:close/>
                </a:path>
              </a:pathLst>
            </a:custGeom>
            <a:solidFill>
              <a:schemeClr val="tx2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de-DE" sz="1400" b="1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849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576264" y="1152525"/>
            <a:ext cx="5040311" cy="4757713"/>
          </a:xfrm>
        </p:spPr>
        <p:txBody>
          <a:bodyPr/>
          <a:lstStyle/>
          <a:p>
            <a:pPr marL="266700" lvl="1" indent="-266700">
              <a:buNone/>
            </a:pPr>
            <a:r>
              <a:rPr lang="de-DE" dirty="0" smtClean="0"/>
              <a:t>[1] </a:t>
            </a:r>
            <a:r>
              <a:rPr lang="en-US" dirty="0"/>
              <a:t>Pan, S. J., &amp; Yang, Q. (2010). A survey on transfer learning. </a:t>
            </a:r>
            <a:r>
              <a:rPr lang="en-US" i="1" dirty="0"/>
              <a:t>IEEE Transactions on knowledge and data engineering</a:t>
            </a:r>
            <a:r>
              <a:rPr lang="en-US" dirty="0"/>
              <a:t>, </a:t>
            </a:r>
            <a:r>
              <a:rPr lang="en-US" i="1" dirty="0"/>
              <a:t>22</a:t>
            </a:r>
            <a:r>
              <a:rPr lang="en-US" dirty="0"/>
              <a:t>(10), 1345-1359</a:t>
            </a:r>
            <a:r>
              <a:rPr lang="en-US" dirty="0" smtClean="0"/>
              <a:t>.</a:t>
            </a:r>
          </a:p>
          <a:p>
            <a:pPr marL="266700" lvl="1" indent="-266700">
              <a:buNone/>
            </a:pPr>
            <a:r>
              <a:rPr lang="en-US" dirty="0"/>
              <a:t>[2] Patel, S. &amp; </a:t>
            </a:r>
            <a:r>
              <a:rPr lang="en-US" dirty="0" err="1"/>
              <a:t>Pingel</a:t>
            </a:r>
            <a:r>
              <a:rPr lang="en-US" dirty="0"/>
              <a:t>, J. (</a:t>
            </a:r>
            <a:r>
              <a:rPr lang="en-US" dirty="0" err="1"/>
              <a:t>n.d.</a:t>
            </a:r>
            <a:r>
              <a:rPr lang="en-US" dirty="0"/>
              <a:t>). Introduction to Deep Learning: What Are Convolutional Neural Networks? </a:t>
            </a:r>
            <a:r>
              <a:rPr lang="en-US" i="1" dirty="0" err="1"/>
              <a:t>MathWorks</a:t>
            </a:r>
            <a:r>
              <a:rPr lang="en-US" i="1" dirty="0"/>
              <a:t>. Available at </a:t>
            </a:r>
            <a:r>
              <a:rPr lang="de-DE" dirty="0">
                <a:hlinkClick r:id="rId2"/>
              </a:rPr>
              <a:t>https://www.mathworks.com/videos/introduction-to-deep-learning-what-are-convolutional-neural-networks--1489512765771.html</a:t>
            </a:r>
            <a:r>
              <a:rPr lang="de-DE" dirty="0"/>
              <a:t> </a:t>
            </a:r>
            <a:endParaRPr lang="en-US" dirty="0" smtClean="0"/>
          </a:p>
          <a:p>
            <a:pPr marL="266700" lvl="1" indent="-266700">
              <a:buNone/>
            </a:pPr>
            <a:r>
              <a:rPr lang="en-US" dirty="0" smtClean="0"/>
              <a:t>[3] </a:t>
            </a:r>
            <a:r>
              <a:rPr lang="en-US" dirty="0"/>
              <a:t>Bai, S., </a:t>
            </a:r>
            <a:r>
              <a:rPr lang="en-US" dirty="0" err="1"/>
              <a:t>Kolter</a:t>
            </a:r>
            <a:r>
              <a:rPr lang="en-US" dirty="0"/>
              <a:t>, J. Z., &amp; </a:t>
            </a:r>
            <a:r>
              <a:rPr lang="en-US" dirty="0" err="1"/>
              <a:t>Koltun</a:t>
            </a:r>
            <a:r>
              <a:rPr lang="en-US" dirty="0"/>
              <a:t>, V. (2018). An empirical evaluation of generic convolutional and recurrent networks for sequence modeling. </a:t>
            </a:r>
            <a:r>
              <a:rPr lang="en-US" i="1" dirty="0" err="1"/>
              <a:t>arXiv</a:t>
            </a:r>
            <a:r>
              <a:rPr lang="en-US" i="1" dirty="0"/>
              <a:t> preprint arXiv:1803.01271</a:t>
            </a:r>
            <a:r>
              <a:rPr lang="en-US" dirty="0" smtClean="0"/>
              <a:t>.</a:t>
            </a:r>
          </a:p>
          <a:p>
            <a:pPr marL="266700" lvl="1" indent="-266700">
              <a:buNone/>
            </a:pPr>
            <a:r>
              <a:rPr lang="en-US" dirty="0" smtClean="0"/>
              <a:t>[4</a:t>
            </a:r>
            <a:r>
              <a:rPr lang="en-US" dirty="0"/>
              <a:t>] </a:t>
            </a:r>
            <a:r>
              <a:rPr lang="en-US" dirty="0" err="1"/>
              <a:t>Yosinski</a:t>
            </a:r>
            <a:r>
              <a:rPr lang="en-US" dirty="0"/>
              <a:t>, J., </a:t>
            </a:r>
            <a:r>
              <a:rPr lang="en-US" dirty="0" err="1"/>
              <a:t>Clune</a:t>
            </a:r>
            <a:r>
              <a:rPr lang="en-US" dirty="0"/>
              <a:t>, J., </a:t>
            </a:r>
            <a:r>
              <a:rPr lang="en-US" dirty="0" err="1"/>
              <a:t>Bengio</a:t>
            </a:r>
            <a:r>
              <a:rPr lang="en-US" dirty="0"/>
              <a:t>, Y., &amp; Lipson, H. (2014). How transferable are features in deep neural networks?. In </a:t>
            </a:r>
            <a:r>
              <a:rPr lang="en-US" i="1" dirty="0"/>
              <a:t>Advances in neural information processing systems</a:t>
            </a:r>
            <a:r>
              <a:rPr lang="en-US" dirty="0"/>
              <a:t> (pp. 3320-3328</a:t>
            </a:r>
            <a:r>
              <a:rPr lang="en-US" dirty="0" smtClean="0"/>
              <a:t>).</a:t>
            </a:r>
          </a:p>
          <a:p>
            <a:pPr marL="266700" lvl="1" indent="-266700">
              <a:buNone/>
            </a:pPr>
            <a:r>
              <a:rPr lang="en-US" dirty="0" smtClean="0"/>
              <a:t>[5] Francois</a:t>
            </a:r>
            <a:r>
              <a:rPr lang="en-US" dirty="0"/>
              <a:t>, C. (2017). Deep learning with Python</a:t>
            </a:r>
            <a:r>
              <a:rPr lang="en-US" dirty="0" smtClean="0"/>
              <a:t>. </a:t>
            </a:r>
            <a:r>
              <a:rPr lang="en-US" i="1" dirty="0" smtClean="0"/>
              <a:t>Manning. </a:t>
            </a:r>
          </a:p>
          <a:p>
            <a:pPr marL="266700" lvl="1" indent="-266700">
              <a:buNone/>
            </a:pPr>
            <a:r>
              <a:rPr lang="en-US" dirty="0" smtClean="0"/>
              <a:t>[6] </a:t>
            </a:r>
            <a:r>
              <a:rPr lang="de-DE" dirty="0" err="1"/>
              <a:t>Castelluccio</a:t>
            </a:r>
            <a:r>
              <a:rPr lang="de-DE" dirty="0"/>
              <a:t>, M., </a:t>
            </a:r>
            <a:r>
              <a:rPr lang="de-DE" dirty="0" err="1"/>
              <a:t>Poggi</a:t>
            </a:r>
            <a:r>
              <a:rPr lang="de-DE" dirty="0"/>
              <a:t>, G., </a:t>
            </a:r>
            <a:r>
              <a:rPr lang="de-DE" dirty="0" err="1"/>
              <a:t>Sansone</a:t>
            </a:r>
            <a:r>
              <a:rPr lang="de-DE" dirty="0"/>
              <a:t>, C., &amp; </a:t>
            </a:r>
            <a:r>
              <a:rPr lang="de-DE" dirty="0" err="1"/>
              <a:t>Verdoliva</a:t>
            </a:r>
            <a:r>
              <a:rPr lang="de-DE" dirty="0"/>
              <a:t>, L. (2015). Land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in remote </a:t>
            </a:r>
            <a:r>
              <a:rPr lang="de-DE" dirty="0" err="1"/>
              <a:t>sensing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. </a:t>
            </a:r>
            <a:r>
              <a:rPr lang="de-DE" i="1" dirty="0" err="1"/>
              <a:t>arXiv</a:t>
            </a:r>
            <a:r>
              <a:rPr lang="de-DE" i="1" dirty="0"/>
              <a:t> </a:t>
            </a:r>
            <a:r>
              <a:rPr lang="de-DE" i="1" dirty="0" err="1"/>
              <a:t>preprint</a:t>
            </a:r>
            <a:r>
              <a:rPr lang="de-DE" i="1" dirty="0"/>
              <a:t> arXiv:1508.00092</a:t>
            </a:r>
            <a:r>
              <a:rPr lang="de-DE" i="1" dirty="0" smtClean="0"/>
              <a:t>.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5903913" y="1152525"/>
            <a:ext cx="5040312" cy="2082621"/>
          </a:xfrm>
        </p:spPr>
        <p:txBody>
          <a:bodyPr vert="horz" wrap="square" lIns="0" tIns="0" rIns="0" bIns="0" rtlCol="0">
            <a:spAutoFit/>
          </a:bodyPr>
          <a:lstStyle/>
          <a:p>
            <a:pPr marL="266700" lvl="1" indent="-266700">
              <a:buNone/>
            </a:pPr>
            <a:r>
              <a:rPr lang="de-DE" dirty="0" smtClean="0"/>
              <a:t>[7] </a:t>
            </a:r>
            <a:r>
              <a:rPr lang="en-US" dirty="0" err="1"/>
              <a:t>Erhan</a:t>
            </a:r>
            <a:r>
              <a:rPr lang="en-US" dirty="0"/>
              <a:t>, </a:t>
            </a:r>
            <a:r>
              <a:rPr lang="en-US" dirty="0" err="1"/>
              <a:t>Dumitru</a:t>
            </a:r>
            <a:r>
              <a:rPr lang="en-US" dirty="0"/>
              <a:t>, et al. "Visualizing higher-layer features of a deep network." </a:t>
            </a:r>
            <a:r>
              <a:rPr lang="en-US" i="1" dirty="0"/>
              <a:t>University of Montreal</a:t>
            </a:r>
            <a:r>
              <a:rPr lang="en-US" dirty="0"/>
              <a:t> 1341.3 (2009</a:t>
            </a:r>
            <a:r>
              <a:rPr lang="en-US" dirty="0" smtClean="0"/>
              <a:t>)</a:t>
            </a:r>
          </a:p>
          <a:p>
            <a:pPr marL="266700" lvl="1" indent="-266700">
              <a:buNone/>
            </a:pPr>
            <a:r>
              <a:rPr lang="en-US" dirty="0" smtClean="0"/>
              <a:t>[8] </a:t>
            </a:r>
            <a:r>
              <a:rPr lang="de-DE" dirty="0"/>
              <a:t>Zeiler, M. D., &amp; </a:t>
            </a:r>
            <a:r>
              <a:rPr lang="de-DE" dirty="0" err="1"/>
              <a:t>Fergus</a:t>
            </a:r>
            <a:r>
              <a:rPr lang="de-DE" dirty="0"/>
              <a:t>, R. (2014, September). </a:t>
            </a:r>
            <a:r>
              <a:rPr lang="de-DE" dirty="0" err="1"/>
              <a:t>Visualizing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 smtClean="0"/>
              <a:t>.</a:t>
            </a:r>
          </a:p>
          <a:p>
            <a:pPr marL="266700" lvl="1" indent="-266700">
              <a:buNone/>
            </a:pPr>
            <a:r>
              <a:rPr lang="de-DE" dirty="0" smtClean="0"/>
              <a:t>[9] </a:t>
            </a:r>
            <a:r>
              <a:rPr lang="en-US" dirty="0"/>
              <a:t>Howard, J., &amp; Ruder, S. (2018). Universal language model fine-tuning for text classification</a:t>
            </a:r>
            <a:endParaRPr lang="de-DE" dirty="0"/>
          </a:p>
          <a:p>
            <a:pPr marL="266700" lvl="1" indent="-266700">
              <a:buNone/>
            </a:pPr>
            <a:endParaRPr lang="en-US" dirty="0"/>
          </a:p>
          <a:p>
            <a:pPr marL="266700" lvl="1" indent="-26670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878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48068"/>
          </a:xfrm>
        </p:spPr>
        <p:txBody>
          <a:bodyPr/>
          <a:lstStyle/>
          <a:p>
            <a:r>
              <a:rPr lang="en-US" dirty="0" smtClean="0"/>
              <a:t>Convolutional Neural Networks </a:t>
            </a:r>
            <a:r>
              <a:rPr lang="en-US" sz="1400" dirty="0" smtClean="0"/>
              <a:t>[1],[2]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i="1" dirty="0" smtClean="0"/>
              <a:t>Architecture and Transfer Learning approaches</a:t>
            </a:r>
            <a:endParaRPr lang="en-US" sz="1600" i="1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Purpose and Architecture</a:t>
            </a:r>
          </a:p>
          <a:p>
            <a:pPr lvl="1"/>
            <a:r>
              <a:rPr lang="en-US" dirty="0" smtClean="0"/>
              <a:t>Typical approach for machine vision tasks</a:t>
            </a:r>
          </a:p>
          <a:p>
            <a:pPr lvl="1"/>
            <a:r>
              <a:rPr lang="en-US" i="1" dirty="0" smtClean="0"/>
              <a:t>Convolutional layers </a:t>
            </a:r>
            <a:r>
              <a:rPr lang="en-US" dirty="0" smtClean="0"/>
              <a:t>for feature extraction</a:t>
            </a:r>
          </a:p>
          <a:p>
            <a:pPr lvl="1"/>
            <a:r>
              <a:rPr lang="en-US" i="1" dirty="0" err="1" smtClean="0"/>
              <a:t>ReLU</a:t>
            </a:r>
            <a:r>
              <a:rPr lang="en-US" i="1" dirty="0" smtClean="0"/>
              <a:t> layers </a:t>
            </a:r>
            <a:r>
              <a:rPr lang="en-US" dirty="0" smtClean="0"/>
              <a:t>as activation function </a:t>
            </a:r>
          </a:p>
          <a:p>
            <a:pPr lvl="1"/>
            <a:r>
              <a:rPr lang="en-US" i="1" dirty="0" smtClean="0"/>
              <a:t>Pooling layers </a:t>
            </a:r>
            <a:r>
              <a:rPr lang="en-US" dirty="0" smtClean="0"/>
              <a:t>for dimensionality reduction, noise reduction</a:t>
            </a:r>
          </a:p>
          <a:p>
            <a:r>
              <a:rPr lang="en-US" dirty="0" smtClean="0"/>
              <a:t>Transfer Learning</a:t>
            </a:r>
          </a:p>
          <a:p>
            <a:pPr lvl="1"/>
            <a:r>
              <a:rPr lang="en-US" dirty="0" smtClean="0"/>
              <a:t>Lower layers learn general features, e.g. edge detection </a:t>
            </a:r>
            <a:r>
              <a:rPr lang="en-US" dirty="0" smtClean="0">
                <a:sym typeface="Wingdings" panose="05000000000000000000" pitchFamily="2" charset="2"/>
              </a:rPr>
              <a:t> can be transferred</a:t>
            </a:r>
            <a:endParaRPr lang="en-US" dirty="0" smtClean="0"/>
          </a:p>
          <a:p>
            <a:pPr lvl="1"/>
            <a:r>
              <a:rPr lang="en-US" dirty="0" smtClean="0"/>
              <a:t>Higher layers learn more specific features </a:t>
            </a:r>
            <a:r>
              <a:rPr lang="en-US" dirty="0" smtClean="0">
                <a:sym typeface="Wingdings" panose="05000000000000000000" pitchFamily="2" charset="2"/>
              </a:rPr>
              <a:t> less transferrable </a:t>
            </a:r>
            <a:endParaRPr lang="en-US" dirty="0" smtClean="0"/>
          </a:p>
          <a:p>
            <a:pPr lvl="1"/>
            <a:r>
              <a:rPr lang="en-US" dirty="0" smtClean="0"/>
              <a:t>Knowledge transfer through weight transfer</a:t>
            </a:r>
          </a:p>
          <a:p>
            <a:pPr lvl="2"/>
            <a:r>
              <a:rPr lang="en-US" dirty="0" smtClean="0"/>
              <a:t>Weight Initialization (‚fine-tune‘)</a:t>
            </a:r>
          </a:p>
          <a:p>
            <a:pPr lvl="2"/>
            <a:r>
              <a:rPr lang="en-US" dirty="0" smtClean="0"/>
              <a:t>Feature Extractor (‚freeze‘)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272" t="-98188" r="1114" b="-11398"/>
          <a:stretch/>
        </p:blipFill>
        <p:spPr>
          <a:prstGeom prst="rect">
            <a:avLst/>
          </a:prstGeom>
        </p:spPr>
      </p:pic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575667" y="5739931"/>
            <a:ext cx="2880320" cy="128685"/>
          </a:xfrm>
        </p:spPr>
        <p:txBody>
          <a:bodyPr/>
          <a:lstStyle/>
          <a:p>
            <a:r>
              <a:rPr lang="de-DE" dirty="0"/>
              <a:t>https://www.mathworks.com/videos/introduction-to-deep-learning-what-are-convolutional-neural-networks--1489512765771.html</a:t>
            </a:r>
          </a:p>
        </p:txBody>
      </p:sp>
      <p:graphicFrame>
        <p:nvGraphicFramePr>
          <p:cNvPr id="21" name="Tabel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438435"/>
              </p:ext>
            </p:extLst>
          </p:nvPr>
        </p:nvGraphicFramePr>
        <p:xfrm>
          <a:off x="4024256" y="1996694"/>
          <a:ext cx="872100" cy="85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025">
                  <a:extLst>
                    <a:ext uri="{9D8B030D-6E8A-4147-A177-3AD203B41FA5}">
                      <a16:colId xmlns:a16="http://schemas.microsoft.com/office/drawing/2014/main" val="1819544848"/>
                    </a:ext>
                  </a:extLst>
                </a:gridCol>
                <a:gridCol w="218025">
                  <a:extLst>
                    <a:ext uri="{9D8B030D-6E8A-4147-A177-3AD203B41FA5}">
                      <a16:colId xmlns:a16="http://schemas.microsoft.com/office/drawing/2014/main" val="2317336290"/>
                    </a:ext>
                  </a:extLst>
                </a:gridCol>
                <a:gridCol w="218025">
                  <a:extLst>
                    <a:ext uri="{9D8B030D-6E8A-4147-A177-3AD203B41FA5}">
                      <a16:colId xmlns:a16="http://schemas.microsoft.com/office/drawing/2014/main" val="3003910264"/>
                    </a:ext>
                  </a:extLst>
                </a:gridCol>
                <a:gridCol w="218025">
                  <a:extLst>
                    <a:ext uri="{9D8B030D-6E8A-4147-A177-3AD203B41FA5}">
                      <a16:colId xmlns:a16="http://schemas.microsoft.com/office/drawing/2014/main" val="935841843"/>
                    </a:ext>
                  </a:extLst>
                </a:gridCol>
              </a:tblGrid>
              <a:tr h="131727">
                <a:tc>
                  <a:txBody>
                    <a:bodyPr/>
                    <a:lstStyle/>
                    <a:p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652307"/>
                  </a:ext>
                </a:extLst>
              </a:tr>
              <a:tr h="131727">
                <a:tc>
                  <a:txBody>
                    <a:bodyPr/>
                    <a:lstStyle/>
                    <a:p>
                      <a:endParaRPr lang="de-DE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122217"/>
                  </a:ext>
                </a:extLst>
              </a:tr>
              <a:tr h="131727">
                <a:tc>
                  <a:txBody>
                    <a:bodyPr/>
                    <a:lstStyle/>
                    <a:p>
                      <a:endParaRPr lang="de-DE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342275"/>
                  </a:ext>
                </a:extLst>
              </a:tr>
              <a:tr h="131727">
                <a:tc>
                  <a:txBody>
                    <a:bodyPr/>
                    <a:lstStyle/>
                    <a:p>
                      <a:endParaRPr lang="de-DE" sz="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716845"/>
                  </a:ext>
                </a:extLst>
              </a:tr>
            </a:tbl>
          </a:graphicData>
        </a:graphic>
      </p:graphicFrame>
      <p:graphicFrame>
        <p:nvGraphicFramePr>
          <p:cNvPr id="70" name="Tabel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781065"/>
              </p:ext>
            </p:extLst>
          </p:nvPr>
        </p:nvGraphicFramePr>
        <p:xfrm>
          <a:off x="4015844" y="1981645"/>
          <a:ext cx="880304" cy="8567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076">
                  <a:extLst>
                    <a:ext uri="{9D8B030D-6E8A-4147-A177-3AD203B41FA5}">
                      <a16:colId xmlns:a16="http://schemas.microsoft.com/office/drawing/2014/main" val="13938861"/>
                    </a:ext>
                  </a:extLst>
                </a:gridCol>
                <a:gridCol w="220076">
                  <a:extLst>
                    <a:ext uri="{9D8B030D-6E8A-4147-A177-3AD203B41FA5}">
                      <a16:colId xmlns:a16="http://schemas.microsoft.com/office/drawing/2014/main" val="3132322716"/>
                    </a:ext>
                  </a:extLst>
                </a:gridCol>
                <a:gridCol w="220076">
                  <a:extLst>
                    <a:ext uri="{9D8B030D-6E8A-4147-A177-3AD203B41FA5}">
                      <a16:colId xmlns:a16="http://schemas.microsoft.com/office/drawing/2014/main" val="947121081"/>
                    </a:ext>
                  </a:extLst>
                </a:gridCol>
                <a:gridCol w="220076">
                  <a:extLst>
                    <a:ext uri="{9D8B030D-6E8A-4147-A177-3AD203B41FA5}">
                      <a16:colId xmlns:a16="http://schemas.microsoft.com/office/drawing/2014/main" val="50232598"/>
                    </a:ext>
                  </a:extLst>
                </a:gridCol>
              </a:tblGrid>
              <a:tr h="214197"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30</a:t>
                      </a:r>
                      <a:endParaRPr lang="de-DE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30</a:t>
                      </a:r>
                      <a:endParaRPr lang="de-DE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 dirty="0">
                          <a:effectLst/>
                        </a:rPr>
                        <a:t>33</a:t>
                      </a:r>
                      <a:endParaRPr lang="de-DE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21</a:t>
                      </a:r>
                      <a:endParaRPr lang="de-DE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3922840"/>
                  </a:ext>
                </a:extLst>
              </a:tr>
              <a:tr h="214197"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30</a:t>
                      </a:r>
                      <a:endParaRPr lang="de-DE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30</a:t>
                      </a:r>
                      <a:endParaRPr lang="de-DE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 dirty="0">
                          <a:effectLst/>
                        </a:rPr>
                        <a:t>24</a:t>
                      </a:r>
                      <a:endParaRPr lang="de-DE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25</a:t>
                      </a:r>
                      <a:endParaRPr lang="de-DE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3879883"/>
                  </a:ext>
                </a:extLst>
              </a:tr>
              <a:tr h="214197"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37</a:t>
                      </a:r>
                      <a:endParaRPr lang="de-DE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30</a:t>
                      </a:r>
                      <a:endParaRPr lang="de-DE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 dirty="0">
                          <a:effectLst/>
                        </a:rPr>
                        <a:t>27</a:t>
                      </a:r>
                      <a:endParaRPr lang="de-DE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 dirty="0">
                          <a:effectLst/>
                        </a:rPr>
                        <a:t>21</a:t>
                      </a:r>
                      <a:endParaRPr lang="de-DE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0844330"/>
                  </a:ext>
                </a:extLst>
              </a:tr>
              <a:tr h="214197"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35</a:t>
                      </a:r>
                      <a:endParaRPr lang="de-DE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28</a:t>
                      </a:r>
                      <a:endParaRPr lang="de-DE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>
                          <a:effectLst/>
                        </a:rPr>
                        <a:t>28</a:t>
                      </a:r>
                      <a:endParaRPr lang="de-DE" sz="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800" u="none" strike="noStrike" dirty="0">
                          <a:effectLst/>
                        </a:rPr>
                        <a:t>26</a:t>
                      </a:r>
                      <a:endParaRPr lang="de-DE" sz="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07512999"/>
                  </a:ext>
                </a:extLst>
              </a:tr>
            </a:tbl>
          </a:graphicData>
        </a:graphic>
      </p:graphicFrame>
      <p:sp>
        <p:nvSpPr>
          <p:cNvPr id="20" name="Textfeld 19"/>
          <p:cNvSpPr txBox="1"/>
          <p:nvPr/>
        </p:nvSpPr>
        <p:spPr>
          <a:xfrm>
            <a:off x="3019335" y="1338437"/>
            <a:ext cx="796693" cy="1692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100" b="1" dirty="0" smtClean="0"/>
              <a:t>Filter kernel</a:t>
            </a:r>
          </a:p>
        </p:txBody>
      </p:sp>
      <p:sp>
        <p:nvSpPr>
          <p:cNvPr id="51" name="Rechteck 50"/>
          <p:cNvSpPr/>
          <p:nvPr/>
        </p:nvSpPr>
        <p:spPr>
          <a:xfrm>
            <a:off x="4020128" y="2422381"/>
            <a:ext cx="207953" cy="210075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de-DE" sz="1400" b="1" dirty="0" smtClean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53" name="Gerader Verbinder 52"/>
          <p:cNvCxnSpPr/>
          <p:nvPr/>
        </p:nvCxnSpPr>
        <p:spPr>
          <a:xfrm>
            <a:off x="3736495" y="1602975"/>
            <a:ext cx="495662" cy="817145"/>
          </a:xfrm>
          <a:prstGeom prst="line">
            <a:avLst/>
          </a:prstGeom>
          <a:ln w="19050">
            <a:tailEnd type="non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55" name="Gerader Verbinder 54"/>
          <p:cNvCxnSpPr/>
          <p:nvPr/>
        </p:nvCxnSpPr>
        <p:spPr>
          <a:xfrm>
            <a:off x="3076137" y="1594820"/>
            <a:ext cx="946470" cy="825300"/>
          </a:xfrm>
          <a:prstGeom prst="line">
            <a:avLst/>
          </a:prstGeom>
          <a:ln w="19050">
            <a:tailEnd type="non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57" name="Gerader Verbinder 56"/>
          <p:cNvCxnSpPr/>
          <p:nvPr/>
        </p:nvCxnSpPr>
        <p:spPr>
          <a:xfrm>
            <a:off x="3086800" y="2240672"/>
            <a:ext cx="932632" cy="392173"/>
          </a:xfrm>
          <a:prstGeom prst="line">
            <a:avLst/>
          </a:prstGeom>
          <a:ln w="19050">
            <a:tailEnd type="non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59" name="Gerader Verbinder 58"/>
          <p:cNvCxnSpPr/>
          <p:nvPr/>
        </p:nvCxnSpPr>
        <p:spPr>
          <a:xfrm>
            <a:off x="3732414" y="2242200"/>
            <a:ext cx="506093" cy="384295"/>
          </a:xfrm>
          <a:prstGeom prst="line">
            <a:avLst/>
          </a:prstGeom>
          <a:ln w="19050">
            <a:tailEnd type="non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86" name="Textfeld 85"/>
          <p:cNvSpPr txBox="1"/>
          <p:nvPr/>
        </p:nvSpPr>
        <p:spPr>
          <a:xfrm>
            <a:off x="1994904" y="1338437"/>
            <a:ext cx="344646" cy="1692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100" b="1" dirty="0" smtClean="0"/>
              <a:t>Input</a:t>
            </a:r>
          </a:p>
        </p:txBody>
      </p:sp>
      <p:sp>
        <p:nvSpPr>
          <p:cNvPr id="87" name="Textfeld 86"/>
          <p:cNvSpPr txBox="1"/>
          <p:nvPr/>
        </p:nvSpPr>
        <p:spPr>
          <a:xfrm>
            <a:off x="3959528" y="1271060"/>
            <a:ext cx="1086836" cy="3385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US" sz="1100" b="1" dirty="0" smtClean="0"/>
              <a:t>Activation map /</a:t>
            </a:r>
          </a:p>
          <a:p>
            <a:pPr algn="ctr"/>
            <a:r>
              <a:rPr lang="en-US" sz="1100" b="1" dirty="0" smtClean="0"/>
              <a:t>Feature map</a:t>
            </a:r>
          </a:p>
        </p:txBody>
      </p:sp>
      <p:sp>
        <p:nvSpPr>
          <p:cNvPr id="83" name="Textfeld 82"/>
          <p:cNvSpPr txBox="1"/>
          <p:nvPr/>
        </p:nvSpPr>
        <p:spPr>
          <a:xfrm>
            <a:off x="5232451" y="2241562"/>
            <a:ext cx="637995" cy="44114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100" b="1" dirty="0" smtClean="0"/>
              <a:t>+ </a:t>
            </a:r>
            <a:r>
              <a:rPr lang="en-US" sz="1100" b="1" dirty="0" err="1" smtClean="0"/>
              <a:t>ReLU</a:t>
            </a:r>
            <a:endParaRPr lang="en-US" sz="1100" b="1" dirty="0" smtClean="0"/>
          </a:p>
          <a:p>
            <a:pPr>
              <a:spcBef>
                <a:spcPts val="800"/>
              </a:spcBef>
            </a:pPr>
            <a:r>
              <a:rPr lang="en-US" sz="1100" b="1" dirty="0" smtClean="0"/>
              <a:t>+ Pooling</a:t>
            </a:r>
          </a:p>
        </p:txBody>
      </p:sp>
      <p:graphicFrame>
        <p:nvGraphicFramePr>
          <p:cNvPr id="16" name="Tabel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242421"/>
              </p:ext>
            </p:extLst>
          </p:nvPr>
        </p:nvGraphicFramePr>
        <p:xfrm>
          <a:off x="3082621" y="1594821"/>
          <a:ext cx="648072" cy="6473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4016713504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603935081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492810796"/>
                    </a:ext>
                  </a:extLst>
                </a:gridCol>
              </a:tblGrid>
              <a:tr h="215793">
                <a:tc>
                  <a:txBody>
                    <a:bodyPr/>
                    <a:lstStyle/>
                    <a:p>
                      <a:pPr algn="ctr"/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 marL="54735" marR="54735" marT="27367" marB="2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 smtClean="0"/>
                        <a:t>2</a:t>
                      </a:r>
                      <a:endParaRPr lang="de-DE" sz="800" dirty="0"/>
                    </a:p>
                  </a:txBody>
                  <a:tcPr marL="54735" marR="54735" marT="27367" marB="2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 smtClean="0"/>
                        <a:t>3</a:t>
                      </a:r>
                      <a:endParaRPr lang="de-DE" sz="800" dirty="0"/>
                    </a:p>
                  </a:txBody>
                  <a:tcPr marL="54735" marR="54735" marT="27367" marB="2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796737"/>
                  </a:ext>
                </a:extLst>
              </a:tr>
              <a:tr h="215793">
                <a:tc>
                  <a:txBody>
                    <a:bodyPr/>
                    <a:lstStyle/>
                    <a:p>
                      <a:pPr algn="ctr"/>
                      <a:r>
                        <a:rPr lang="de-DE" sz="800" dirty="0" smtClean="0"/>
                        <a:t>4</a:t>
                      </a:r>
                      <a:endParaRPr lang="de-DE" sz="800" dirty="0"/>
                    </a:p>
                  </a:txBody>
                  <a:tcPr marL="54735" marR="54735" marT="27367" marB="2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 smtClean="0"/>
                        <a:t>5</a:t>
                      </a:r>
                      <a:endParaRPr lang="de-DE" sz="800" dirty="0"/>
                    </a:p>
                  </a:txBody>
                  <a:tcPr marL="54735" marR="54735" marT="27367" marB="2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 smtClean="0"/>
                        <a:t>6</a:t>
                      </a:r>
                      <a:endParaRPr lang="de-DE" sz="800" dirty="0"/>
                    </a:p>
                  </a:txBody>
                  <a:tcPr marL="54735" marR="54735" marT="27367" marB="2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127151"/>
                  </a:ext>
                </a:extLst>
              </a:tr>
              <a:tr h="215793">
                <a:tc>
                  <a:txBody>
                    <a:bodyPr/>
                    <a:lstStyle/>
                    <a:p>
                      <a:pPr algn="ctr"/>
                      <a:r>
                        <a:rPr lang="de-DE" sz="800" dirty="0" smtClean="0"/>
                        <a:t>7</a:t>
                      </a:r>
                      <a:endParaRPr lang="de-DE" sz="800" dirty="0"/>
                    </a:p>
                  </a:txBody>
                  <a:tcPr marL="54735" marR="54735" marT="27367" marB="2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 smtClean="0"/>
                        <a:t>8</a:t>
                      </a:r>
                      <a:endParaRPr lang="de-DE" sz="800" dirty="0"/>
                    </a:p>
                  </a:txBody>
                  <a:tcPr marL="54735" marR="54735" marT="27367" marB="2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dirty="0" smtClean="0"/>
                        <a:t>9</a:t>
                      </a:r>
                      <a:endParaRPr lang="de-DE" sz="800" dirty="0"/>
                    </a:p>
                  </a:txBody>
                  <a:tcPr marL="54735" marR="54735" marT="27367" marB="273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272428"/>
                  </a:ext>
                </a:extLst>
              </a:tr>
            </a:tbl>
          </a:graphicData>
        </a:graphic>
      </p:graphicFrame>
      <p:cxnSp>
        <p:nvCxnSpPr>
          <p:cNvPr id="29" name="Gerader Verbinder 28"/>
          <p:cNvCxnSpPr/>
          <p:nvPr/>
        </p:nvCxnSpPr>
        <p:spPr>
          <a:xfrm flipV="1">
            <a:off x="1511772" y="1590037"/>
            <a:ext cx="1565047" cy="610278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Gerader Verbinder 32"/>
          <p:cNvCxnSpPr/>
          <p:nvPr/>
        </p:nvCxnSpPr>
        <p:spPr>
          <a:xfrm flipV="1">
            <a:off x="1511772" y="2242200"/>
            <a:ext cx="1565047" cy="605479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H="1">
            <a:off x="2167228" y="2240673"/>
            <a:ext cx="1563465" cy="607005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 flipH="1">
            <a:off x="2175321" y="1594821"/>
            <a:ext cx="1550662" cy="597402"/>
          </a:xfrm>
          <a:prstGeom prst="line">
            <a:avLst/>
          </a:prstGeom>
          <a:ln w="19050"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491814"/>
              </p:ext>
            </p:extLst>
          </p:nvPr>
        </p:nvGraphicFramePr>
        <p:xfrm>
          <a:off x="1513553" y="1778271"/>
          <a:ext cx="1308150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025">
                  <a:extLst>
                    <a:ext uri="{9D8B030D-6E8A-4147-A177-3AD203B41FA5}">
                      <a16:colId xmlns:a16="http://schemas.microsoft.com/office/drawing/2014/main" val="1819544848"/>
                    </a:ext>
                  </a:extLst>
                </a:gridCol>
                <a:gridCol w="218025">
                  <a:extLst>
                    <a:ext uri="{9D8B030D-6E8A-4147-A177-3AD203B41FA5}">
                      <a16:colId xmlns:a16="http://schemas.microsoft.com/office/drawing/2014/main" val="2317336290"/>
                    </a:ext>
                  </a:extLst>
                </a:gridCol>
                <a:gridCol w="218025">
                  <a:extLst>
                    <a:ext uri="{9D8B030D-6E8A-4147-A177-3AD203B41FA5}">
                      <a16:colId xmlns:a16="http://schemas.microsoft.com/office/drawing/2014/main" val="3003910264"/>
                    </a:ext>
                  </a:extLst>
                </a:gridCol>
                <a:gridCol w="218025">
                  <a:extLst>
                    <a:ext uri="{9D8B030D-6E8A-4147-A177-3AD203B41FA5}">
                      <a16:colId xmlns:a16="http://schemas.microsoft.com/office/drawing/2014/main" val="935841843"/>
                    </a:ext>
                  </a:extLst>
                </a:gridCol>
                <a:gridCol w="218025">
                  <a:extLst>
                    <a:ext uri="{9D8B030D-6E8A-4147-A177-3AD203B41FA5}">
                      <a16:colId xmlns:a16="http://schemas.microsoft.com/office/drawing/2014/main" val="4162253413"/>
                    </a:ext>
                  </a:extLst>
                </a:gridCol>
                <a:gridCol w="218025">
                  <a:extLst>
                    <a:ext uri="{9D8B030D-6E8A-4147-A177-3AD203B41FA5}">
                      <a16:colId xmlns:a16="http://schemas.microsoft.com/office/drawing/2014/main" val="1277242168"/>
                    </a:ext>
                  </a:extLst>
                </a:gridCol>
              </a:tblGrid>
              <a:tr h="131727"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0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827165"/>
                  </a:ext>
                </a:extLst>
              </a:tr>
              <a:tr h="131727"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0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0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0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0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45134"/>
                  </a:ext>
                </a:extLst>
              </a:tr>
              <a:tr h="131727"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0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0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652307"/>
                  </a:ext>
                </a:extLst>
              </a:tr>
              <a:tr h="131727"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0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0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122217"/>
                  </a:ext>
                </a:extLst>
              </a:tr>
              <a:tr h="131727"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0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0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342275"/>
                  </a:ext>
                </a:extLst>
              </a:tr>
              <a:tr h="131727"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0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0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 smtClean="0"/>
                        <a:t>1</a:t>
                      </a:r>
                      <a:endParaRPr lang="de-DE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716845"/>
                  </a:ext>
                </a:extLst>
              </a:tr>
            </a:tbl>
          </a:graphicData>
        </a:graphic>
      </p:graphicFrame>
      <p:sp>
        <p:nvSpPr>
          <p:cNvPr id="50" name="Rechteck 49"/>
          <p:cNvSpPr/>
          <p:nvPr/>
        </p:nvSpPr>
        <p:spPr>
          <a:xfrm>
            <a:off x="1511772" y="2191323"/>
            <a:ext cx="655455" cy="653568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4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48068"/>
          </a:xfrm>
        </p:spPr>
        <p:txBody>
          <a:bodyPr/>
          <a:lstStyle/>
          <a:p>
            <a:r>
              <a:rPr lang="en-US" dirty="0" smtClean="0"/>
              <a:t>Temporal Convolutional Networks </a:t>
            </a:r>
            <a:r>
              <a:rPr lang="en-US" sz="1400" dirty="0" smtClean="0"/>
              <a:t>[3]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i="1" dirty="0" smtClean="0"/>
              <a:t>Series Modeling </a:t>
            </a:r>
            <a:endParaRPr lang="en-US" sz="1600" i="1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4608513" y="1152525"/>
            <a:ext cx="6335712" cy="4398640"/>
          </a:xfrm>
        </p:spPr>
        <p:txBody>
          <a:bodyPr/>
          <a:lstStyle/>
          <a:p>
            <a:r>
              <a:rPr lang="en-US" dirty="0" smtClean="0"/>
              <a:t>Idea</a:t>
            </a:r>
          </a:p>
          <a:p>
            <a:pPr lvl="1"/>
            <a:r>
              <a:rPr lang="en-US" dirty="0" smtClean="0"/>
              <a:t>Model needs to look into the past </a:t>
            </a:r>
            <a:r>
              <a:rPr lang="en-US" dirty="0" smtClean="0">
                <a:sym typeface="Wingdings" panose="05000000000000000000" pitchFamily="2" charset="2"/>
              </a:rPr>
              <a:t> Memory requirement</a:t>
            </a:r>
            <a:endParaRPr lang="en-US" dirty="0" smtClean="0"/>
          </a:p>
          <a:p>
            <a:pPr lvl="1"/>
            <a:r>
              <a:rPr lang="en-US" dirty="0" smtClean="0"/>
              <a:t>Typical approach are recurrent architectures, e.g. LSTMs / GRUs</a:t>
            </a:r>
          </a:p>
          <a:p>
            <a:pPr lvl="1"/>
            <a:r>
              <a:rPr lang="en-US" dirty="0" smtClean="0"/>
              <a:t>Alternative approach: </a:t>
            </a:r>
            <a:r>
              <a:rPr lang="en-US" i="1" dirty="0" smtClean="0"/>
              <a:t>Temporal Convolutional Network </a:t>
            </a:r>
            <a:r>
              <a:rPr lang="en-US" dirty="0" smtClean="0"/>
              <a:t>(TCN)</a:t>
            </a:r>
          </a:p>
          <a:p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Similar to a (simplified) </a:t>
            </a:r>
            <a:r>
              <a:rPr lang="en-US" dirty="0" err="1" smtClean="0"/>
              <a:t>WaveNet</a:t>
            </a:r>
            <a:r>
              <a:rPr lang="en-US" dirty="0" smtClean="0"/>
              <a:t> architecture</a:t>
            </a:r>
          </a:p>
          <a:p>
            <a:pPr lvl="1"/>
            <a:r>
              <a:rPr lang="en-US" dirty="0" smtClean="0"/>
              <a:t>Filter dilation for increased receptive field</a:t>
            </a:r>
          </a:p>
          <a:p>
            <a:pPr lvl="1"/>
            <a:r>
              <a:rPr lang="en-US" dirty="0" smtClean="0"/>
              <a:t>Stacked </a:t>
            </a:r>
            <a:r>
              <a:rPr lang="en-US" i="1" dirty="0" smtClean="0"/>
              <a:t>Residual Blocks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Two Dilated Causal Convolution, </a:t>
            </a:r>
            <a:r>
              <a:rPr lang="en-US" dirty="0" err="1" smtClean="0"/>
              <a:t>ReLU</a:t>
            </a:r>
            <a:r>
              <a:rPr lang="en-US" dirty="0" smtClean="0"/>
              <a:t> and Dropout</a:t>
            </a:r>
          </a:p>
          <a:p>
            <a:pPr lvl="2"/>
            <a:r>
              <a:rPr lang="en-US" dirty="0" smtClean="0"/>
              <a:t>A parallel path directly from the input (</a:t>
            </a:r>
            <a:r>
              <a:rPr lang="en-US" dirty="0" smtClean="0">
                <a:sym typeface="Wingdings" panose="05000000000000000000" pitchFamily="2" charset="2"/>
              </a:rPr>
              <a:t> learn modifications instead of transformations)</a:t>
            </a:r>
            <a:endParaRPr lang="en-US" dirty="0" smtClean="0"/>
          </a:p>
          <a:p>
            <a:pPr lvl="1"/>
            <a:r>
              <a:rPr lang="en-US" dirty="0" smtClean="0"/>
              <a:t>Increase dilation exponentially with Residual Blocks for larger receptive field</a:t>
            </a:r>
          </a:p>
          <a:p>
            <a:pPr lvl="1"/>
            <a:r>
              <a:rPr lang="en-US" dirty="0" smtClean="0"/>
              <a:t>Paper evaluation shows competitive results with LSTMs, GRUs </a:t>
            </a:r>
          </a:p>
          <a:p>
            <a:pPr marL="179388" lvl="1" indent="-179388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i="1" dirty="0" smtClean="0">
                <a:sym typeface="Wingdings" panose="05000000000000000000" pitchFamily="2" charset="2"/>
              </a:rPr>
              <a:t>„</a:t>
            </a:r>
            <a:r>
              <a:rPr lang="en-US" i="1" dirty="0">
                <a:sym typeface="Wingdings" panose="05000000000000000000" pitchFamily="2" charset="2"/>
              </a:rPr>
              <a:t>convolutional networks should be regarded as a </a:t>
            </a:r>
            <a:r>
              <a:rPr lang="en-US" i="1" dirty="0" smtClean="0">
                <a:sym typeface="Wingdings" panose="05000000000000000000" pitchFamily="2" charset="2"/>
              </a:rPr>
              <a:t>natural starting </a:t>
            </a:r>
            <a:r>
              <a:rPr lang="en-US" i="1" dirty="0">
                <a:sym typeface="Wingdings" panose="05000000000000000000" pitchFamily="2" charset="2"/>
              </a:rPr>
              <a:t>point and a powerful toolkit for sequence modeling.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Traditional Transfer Learning </a:t>
            </a:r>
            <a:r>
              <a:rPr lang="de-DE" dirty="0" err="1" smtClean="0"/>
              <a:t>approaches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CNNs </a:t>
            </a:r>
            <a:r>
              <a:rPr lang="de-DE" dirty="0" err="1" smtClean="0"/>
              <a:t>for</a:t>
            </a:r>
            <a:r>
              <a:rPr lang="de-DE" dirty="0" smtClean="0"/>
              <a:t> TCNs?</a:t>
            </a:r>
            <a:endParaRPr lang="de-DE" dirty="0"/>
          </a:p>
        </p:txBody>
      </p:sp>
      <p:pic>
        <p:nvPicPr>
          <p:cNvPr id="13" name="Bildplatzhalter 12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t="1" r="542" b="-4352"/>
          <a:stretch/>
        </p:blipFill>
        <p:spPr/>
      </p:pic>
      <p:sp>
        <p:nvSpPr>
          <p:cNvPr id="11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575667" y="5881590"/>
            <a:ext cx="2880320" cy="128685"/>
          </a:xfrm>
        </p:spPr>
        <p:txBody>
          <a:bodyPr/>
          <a:lstStyle/>
          <a:p>
            <a:r>
              <a:rPr lang="de-DE" dirty="0" err="1" smtClean="0"/>
              <a:t>Shaojie</a:t>
            </a:r>
            <a:r>
              <a:rPr lang="de-DE" dirty="0" smtClean="0"/>
              <a:t> Bai, J </a:t>
            </a:r>
            <a:r>
              <a:rPr lang="de-DE" dirty="0" err="1" smtClean="0"/>
              <a:t>Zico</a:t>
            </a:r>
            <a:r>
              <a:rPr lang="de-DE" dirty="0" smtClean="0"/>
              <a:t> Kolter, </a:t>
            </a:r>
            <a:r>
              <a:rPr lang="de-DE" dirty="0" err="1" smtClean="0"/>
              <a:t>and</a:t>
            </a:r>
            <a:r>
              <a:rPr lang="de-DE" dirty="0" smtClean="0"/>
              <a:t> Vladlen </a:t>
            </a:r>
            <a:r>
              <a:rPr lang="de-DE" dirty="0" err="1" smtClean="0"/>
              <a:t>Koltun</a:t>
            </a:r>
            <a:r>
              <a:rPr lang="de-DE" dirty="0" smtClean="0"/>
              <a:t>. </a:t>
            </a:r>
            <a:r>
              <a:rPr lang="de-DE" dirty="0"/>
              <a:t>An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 smtClean="0"/>
              <a:t>convolutional</a:t>
            </a:r>
            <a:r>
              <a:rPr lang="de-DE" dirty="0" smtClean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modeling</a:t>
            </a:r>
            <a:r>
              <a:rPr lang="de-DE" dirty="0" smtClean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966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Research </a:t>
            </a:r>
            <a:r>
              <a:rPr lang="de-DE" dirty="0" err="1" smtClean="0"/>
              <a:t>Questions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1528158" y="2284008"/>
            <a:ext cx="4608513" cy="2185214"/>
          </a:xfrm>
        </p:spPr>
        <p:txBody>
          <a:bodyPr/>
          <a:lstStyle/>
          <a:p>
            <a:pPr marL="342900" indent="-342900">
              <a:spcBef>
                <a:spcPts val="1800"/>
              </a:spcBef>
              <a:buFont typeface="Arial" pitchFamily="34" charset="0"/>
              <a:buAutoNum type="arabicPeriod"/>
            </a:pPr>
            <a:r>
              <a:rPr lang="en-US" sz="1600" b="0" i="1" dirty="0" smtClean="0"/>
              <a:t>Is the knowledge learned in a TCN transferable to other tasks </a:t>
            </a:r>
            <a:r>
              <a:rPr lang="en-US" sz="1600" b="0" i="1" dirty="0"/>
              <a:t>or domains</a:t>
            </a:r>
            <a:r>
              <a:rPr lang="en-US" sz="1600" b="0" i="1" dirty="0" smtClean="0"/>
              <a:t>?</a:t>
            </a:r>
          </a:p>
          <a:p>
            <a:pPr marL="342900" indent="-342900">
              <a:spcBef>
                <a:spcPts val="1800"/>
              </a:spcBef>
              <a:buFont typeface="Arial" pitchFamily="34" charset="0"/>
              <a:buAutoNum type="arabicPeriod"/>
            </a:pPr>
            <a:r>
              <a:rPr lang="en-US" sz="1600" b="0" i="1" dirty="0"/>
              <a:t>Does the TCN, like </a:t>
            </a:r>
            <a:r>
              <a:rPr lang="en-US" sz="1600" b="0" i="1" dirty="0" smtClean="0"/>
              <a:t>CNNs, </a:t>
            </a:r>
            <a:r>
              <a:rPr lang="en-US" sz="1600" b="0" i="1" dirty="0"/>
              <a:t>learn filters in some layers that can be considered as general and if </a:t>
            </a:r>
            <a:r>
              <a:rPr lang="en-US" sz="1600" b="0" i="1" dirty="0" smtClean="0"/>
              <a:t>so, what kind of features are learned? </a:t>
            </a:r>
          </a:p>
          <a:p>
            <a:pPr marL="342900" indent="-342900">
              <a:spcBef>
                <a:spcPts val="1800"/>
              </a:spcBef>
              <a:buFont typeface="Arial" pitchFamily="34" charset="0"/>
              <a:buAutoNum type="arabicPeriod"/>
            </a:pPr>
            <a:r>
              <a:rPr lang="en-US" sz="1600" b="0" i="1" dirty="0" smtClean="0"/>
              <a:t>To what degree is the knowledge transferrable to other domains and tasks?</a:t>
            </a:r>
          </a:p>
        </p:txBody>
      </p:sp>
      <p:cxnSp>
        <p:nvCxnSpPr>
          <p:cNvPr id="12" name="Gerader Verbinder 11"/>
          <p:cNvCxnSpPr/>
          <p:nvPr/>
        </p:nvCxnSpPr>
        <p:spPr>
          <a:xfrm>
            <a:off x="6696348" y="1980902"/>
            <a:ext cx="0" cy="2736304"/>
          </a:xfrm>
          <a:prstGeom prst="line">
            <a:avLst/>
          </a:prstGeom>
          <a:ln w="63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7197746" y="2424076"/>
            <a:ext cx="1878719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>
              <a:spcBef>
                <a:spcPts val="800"/>
              </a:spcBef>
            </a:pPr>
            <a:r>
              <a:rPr lang="de-DE" sz="1400" b="1" dirty="0" smtClean="0"/>
              <a:t>Qualitative Statement 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7608042" y="3301835"/>
            <a:ext cx="1089978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1400" b="1" dirty="0" smtClean="0"/>
              <a:t>Visualization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7247463" y="4142466"/>
            <a:ext cx="1811137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>
              <a:spcBef>
                <a:spcPts val="800"/>
              </a:spcBef>
            </a:pPr>
            <a:r>
              <a:rPr lang="de-DE" sz="1400" b="1" dirty="0" smtClean="0"/>
              <a:t>Quantitative Analysis</a:t>
            </a:r>
          </a:p>
        </p:txBody>
      </p:sp>
      <p:cxnSp>
        <p:nvCxnSpPr>
          <p:cNvPr id="19" name="Gerade Verbindung mit Pfeil 18"/>
          <p:cNvCxnSpPr/>
          <p:nvPr/>
        </p:nvCxnSpPr>
        <p:spPr>
          <a:xfrm>
            <a:off x="8137106" y="2725392"/>
            <a:ext cx="0" cy="457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>
            <a:off x="8137106" y="3629853"/>
            <a:ext cx="0" cy="45720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971550" y="2100204"/>
            <a:ext cx="8389094" cy="8484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de-DE" sz="1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1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48068"/>
          </a:xfrm>
        </p:spPr>
        <p:txBody>
          <a:bodyPr/>
          <a:lstStyle/>
          <a:p>
            <a:r>
              <a:rPr lang="en-US" dirty="0" smtClean="0"/>
              <a:t>Evaluation of Transferability </a:t>
            </a:r>
            <a:r>
              <a:rPr lang="en-US" sz="1400" dirty="0" smtClean="0"/>
              <a:t>[4]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i="1" dirty="0" smtClean="0"/>
              <a:t>Idea</a:t>
            </a:r>
            <a:endParaRPr lang="en-US" sz="1600" i="1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4608513" y="1152525"/>
            <a:ext cx="6335712" cy="3483005"/>
          </a:xfrm>
        </p:spPr>
        <p:txBody>
          <a:bodyPr/>
          <a:lstStyle/>
          <a:p>
            <a:r>
              <a:rPr lang="en-US" dirty="0" smtClean="0"/>
              <a:t>Idea</a:t>
            </a:r>
          </a:p>
          <a:p>
            <a:pPr lvl="1"/>
            <a:r>
              <a:rPr lang="en-US" dirty="0" smtClean="0"/>
              <a:t>Successively transfer different layers of some base model and evaluate the performance </a:t>
            </a:r>
          </a:p>
          <a:p>
            <a:r>
              <a:rPr lang="en-US" b="1" dirty="0" smtClean="0"/>
              <a:t>Approach</a:t>
            </a:r>
          </a:p>
          <a:p>
            <a:pPr lvl="1"/>
            <a:r>
              <a:rPr lang="en-US" dirty="0" smtClean="0"/>
              <a:t>Split ImageNet dataset in two parts A + B</a:t>
            </a:r>
          </a:p>
          <a:p>
            <a:pPr lvl="1"/>
            <a:r>
              <a:rPr lang="en-US" dirty="0" smtClean="0"/>
              <a:t>Train one classification model on each part A, B</a:t>
            </a:r>
          </a:p>
          <a:p>
            <a:pPr lvl="1"/>
            <a:r>
              <a:rPr lang="en-US" dirty="0" smtClean="0"/>
              <a:t>Reinitialize all layers &gt; n with random weights</a:t>
            </a:r>
          </a:p>
          <a:p>
            <a:pPr lvl="1"/>
            <a:r>
              <a:rPr lang="en-US" dirty="0" smtClean="0"/>
              <a:t>Retrain both models (‘</a:t>
            </a:r>
            <a:r>
              <a:rPr lang="en-US" dirty="0" err="1" smtClean="0"/>
              <a:t>selffer</a:t>
            </a:r>
            <a:r>
              <a:rPr lang="en-US" dirty="0" smtClean="0"/>
              <a:t>’ and ‘transfer’) on B and compare performance to base B model</a:t>
            </a:r>
          </a:p>
          <a:p>
            <a:pPr lvl="1"/>
            <a:r>
              <a:rPr lang="en-US" dirty="0" smtClean="0"/>
              <a:t>Two experiments:</a:t>
            </a:r>
          </a:p>
          <a:p>
            <a:pPr lvl="2"/>
            <a:r>
              <a:rPr lang="en-US" dirty="0" smtClean="0"/>
              <a:t>‘</a:t>
            </a:r>
            <a:r>
              <a:rPr lang="en-US" dirty="0" err="1" smtClean="0"/>
              <a:t>BnA</a:t>
            </a:r>
            <a:r>
              <a:rPr lang="en-US" dirty="0" smtClean="0"/>
              <a:t>’: Freeze transferred weights</a:t>
            </a:r>
          </a:p>
          <a:p>
            <a:pPr lvl="2"/>
            <a:r>
              <a:rPr lang="en-US" dirty="0" smtClean="0"/>
              <a:t>‘</a:t>
            </a:r>
            <a:r>
              <a:rPr lang="en-US" dirty="0" err="1" smtClean="0"/>
              <a:t>BnA</a:t>
            </a:r>
            <a:r>
              <a:rPr lang="en-US" dirty="0" smtClean="0"/>
              <a:t>+’: Transferred weights are updated on the target dataset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>
          <a:xfrm>
            <a:off x="575666" y="4320207"/>
            <a:ext cx="3816425" cy="221018"/>
          </a:xfrm>
        </p:spPr>
        <p:txBody>
          <a:bodyPr/>
          <a:lstStyle/>
          <a:p>
            <a:r>
              <a:rPr lang="en-US" dirty="0" err="1" smtClean="0"/>
              <a:t>Yosinski</a:t>
            </a:r>
            <a:r>
              <a:rPr lang="en-US" dirty="0"/>
              <a:t>, J., </a:t>
            </a:r>
            <a:r>
              <a:rPr lang="en-US" dirty="0" err="1"/>
              <a:t>Clune</a:t>
            </a:r>
            <a:r>
              <a:rPr lang="en-US" dirty="0"/>
              <a:t>, J., </a:t>
            </a:r>
            <a:r>
              <a:rPr lang="en-US" dirty="0" err="1"/>
              <a:t>Bengio</a:t>
            </a:r>
            <a:r>
              <a:rPr lang="en-US" dirty="0"/>
              <a:t>, Y., &amp; Lipson, H. (2014). How transferable are features in deep neural networks?. In </a:t>
            </a:r>
            <a:r>
              <a:rPr lang="en-US" i="1" dirty="0"/>
              <a:t>Advances in neural information processing systems</a:t>
            </a:r>
            <a:r>
              <a:rPr lang="en-US" dirty="0"/>
              <a:t> (pp. 3320-3328) </a:t>
            </a:r>
            <a:endParaRPr lang="de-DE" dirty="0"/>
          </a:p>
        </p:txBody>
      </p:sp>
      <p:pic>
        <p:nvPicPr>
          <p:cNvPr id="776" name="Bildplatzhalter 77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5" t="21" r="14" b="-59087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8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48068"/>
          </a:xfrm>
        </p:spPr>
        <p:txBody>
          <a:bodyPr/>
          <a:lstStyle/>
          <a:p>
            <a:r>
              <a:rPr lang="en-US" dirty="0" smtClean="0"/>
              <a:t>Evaluation of Transferability </a:t>
            </a:r>
            <a:r>
              <a:rPr lang="en-US" sz="1400" dirty="0" smtClean="0"/>
              <a:t>[4]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i="1" dirty="0" smtClean="0"/>
              <a:t>Expected Outcome</a:t>
            </a:r>
            <a:endParaRPr lang="en-US" sz="1600" i="1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4608513" y="1152525"/>
            <a:ext cx="6335712" cy="3877985"/>
          </a:xfrm>
        </p:spPr>
        <p:txBody>
          <a:bodyPr/>
          <a:lstStyle/>
          <a:p>
            <a:r>
              <a:rPr lang="en-US" dirty="0" smtClean="0"/>
              <a:t>Expectation:</a:t>
            </a:r>
          </a:p>
          <a:p>
            <a:pPr lvl="1"/>
            <a:r>
              <a:rPr lang="en-US" dirty="0" err="1" smtClean="0"/>
              <a:t>Selffer</a:t>
            </a:r>
            <a:r>
              <a:rPr lang="en-US" dirty="0" smtClean="0"/>
              <a:t> model performs similarly to base model</a:t>
            </a:r>
          </a:p>
          <a:p>
            <a:pPr lvl="1"/>
            <a:r>
              <a:rPr lang="en-US" dirty="0" smtClean="0"/>
              <a:t>Transfer model shows a performance decrease at some layer</a:t>
            </a:r>
          </a:p>
          <a:p>
            <a:r>
              <a:rPr lang="en-US" b="1" dirty="0" smtClean="0"/>
              <a:t>Results</a:t>
            </a:r>
          </a:p>
          <a:p>
            <a:pPr lvl="1"/>
            <a:r>
              <a:rPr lang="en-US" dirty="0" err="1" smtClean="0"/>
              <a:t>BnA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Performance of </a:t>
            </a:r>
            <a:r>
              <a:rPr lang="en-US" dirty="0" err="1" smtClean="0"/>
              <a:t>selffer</a:t>
            </a:r>
            <a:r>
              <a:rPr lang="en-US" dirty="0" smtClean="0"/>
              <a:t> model drops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1" dirty="0" smtClean="0">
                <a:sym typeface="Wingdings" panose="05000000000000000000" pitchFamily="2" charset="2"/>
              </a:rPr>
              <a:t>fragile co-adaptation of layers</a:t>
            </a:r>
          </a:p>
          <a:p>
            <a:pPr lvl="2"/>
            <a:r>
              <a:rPr lang="en-US" dirty="0"/>
              <a:t>Performance decrease of transfer model from layer 3 </a:t>
            </a:r>
            <a:r>
              <a:rPr lang="en-US" dirty="0" smtClean="0"/>
              <a:t>upwards </a:t>
            </a:r>
            <a:r>
              <a:rPr lang="en-US" dirty="0" smtClean="0">
                <a:sym typeface="Wingdings" panose="05000000000000000000" pitchFamily="2" charset="2"/>
              </a:rPr>
              <a:t> combination of </a:t>
            </a:r>
            <a:r>
              <a:rPr lang="en-US" b="1" dirty="0" smtClean="0">
                <a:sym typeface="Wingdings" panose="05000000000000000000" pitchFamily="2" charset="2"/>
              </a:rPr>
              <a:t>fragile co-adaptation and specificity</a:t>
            </a:r>
          </a:p>
          <a:p>
            <a:pPr lvl="1"/>
            <a:r>
              <a:rPr lang="en-US" dirty="0" err="1" smtClean="0">
                <a:sym typeface="Wingdings" panose="05000000000000000000" pitchFamily="2" charset="2"/>
              </a:rPr>
              <a:t>BnA</a:t>
            </a:r>
            <a:r>
              <a:rPr lang="en-US" dirty="0" smtClean="0">
                <a:sym typeface="Wingdings" panose="05000000000000000000" pitchFamily="2" charset="2"/>
              </a:rPr>
              <a:t>+:</a:t>
            </a:r>
          </a:p>
          <a:p>
            <a:pPr lvl="2"/>
            <a:r>
              <a:rPr lang="en-US" dirty="0" err="1" smtClean="0"/>
              <a:t>Selffer</a:t>
            </a:r>
            <a:r>
              <a:rPr lang="en-US" dirty="0" smtClean="0"/>
              <a:t> model similar to base model </a:t>
            </a:r>
            <a:r>
              <a:rPr lang="en-US" dirty="0" smtClean="0">
                <a:sym typeface="Wingdings" panose="05000000000000000000" pitchFamily="2" charset="2"/>
              </a:rPr>
              <a:t> recovery of fragile co-adaptation</a:t>
            </a:r>
          </a:p>
          <a:p>
            <a:pPr lvl="2"/>
            <a:r>
              <a:rPr lang="en-US" dirty="0" smtClean="0"/>
              <a:t>Performance boost for transfer model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0" name="Bildplatzhalter 9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-1336" t="-722" r="573" b="-23979"/>
          <a:stretch/>
        </p:blipFill>
        <p:spPr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>
          <a:xfrm>
            <a:off x="575666" y="5184303"/>
            <a:ext cx="3743921" cy="221018"/>
          </a:xfrm>
        </p:spPr>
        <p:txBody>
          <a:bodyPr/>
          <a:lstStyle/>
          <a:p>
            <a:r>
              <a:rPr lang="en-US" dirty="0" err="1" smtClean="0"/>
              <a:t>Yosinski</a:t>
            </a:r>
            <a:r>
              <a:rPr lang="en-US" dirty="0"/>
              <a:t>, J., </a:t>
            </a:r>
            <a:r>
              <a:rPr lang="en-US" dirty="0" err="1"/>
              <a:t>Clune</a:t>
            </a:r>
            <a:r>
              <a:rPr lang="en-US" dirty="0"/>
              <a:t>, J., </a:t>
            </a:r>
            <a:r>
              <a:rPr lang="en-US" dirty="0" err="1"/>
              <a:t>Bengio</a:t>
            </a:r>
            <a:r>
              <a:rPr lang="en-US" dirty="0"/>
              <a:t>, Y., &amp; Lipson, H. (2014). How transferable are features in deep neural networks?. In </a:t>
            </a:r>
            <a:r>
              <a:rPr lang="en-US" i="1" dirty="0"/>
              <a:t>Advances in neural information processing systems</a:t>
            </a:r>
            <a:r>
              <a:rPr lang="en-US" dirty="0"/>
              <a:t> (pp. 3320-3328)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885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Bildplatzhalter 773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5482" t="-1524" r="-219" b="-3078"/>
          <a:stretch/>
        </p:blipFill>
        <p:spPr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48068"/>
          </a:xfrm>
        </p:spPr>
        <p:txBody>
          <a:bodyPr/>
          <a:lstStyle/>
          <a:p>
            <a:r>
              <a:rPr lang="en-US" dirty="0" smtClean="0"/>
              <a:t>Evaluation of Transferability</a:t>
            </a:r>
            <a:br>
              <a:rPr lang="en-US" dirty="0" smtClean="0"/>
            </a:br>
            <a:r>
              <a:rPr lang="en-US" sz="1600" i="1" dirty="0" smtClean="0"/>
              <a:t>Experiment Setup</a:t>
            </a:r>
            <a:endParaRPr lang="en-US" sz="1600" i="1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>
          <a:xfrm>
            <a:off x="4608513" y="1152525"/>
            <a:ext cx="6335712" cy="2657138"/>
          </a:xfrm>
        </p:spPr>
        <p:txBody>
          <a:bodyPr/>
          <a:lstStyle/>
          <a:p>
            <a:r>
              <a:rPr lang="en-US" dirty="0" smtClean="0"/>
              <a:t>Adaptation</a:t>
            </a:r>
          </a:p>
          <a:p>
            <a:pPr lvl="1"/>
            <a:r>
              <a:rPr lang="en-US" dirty="0" smtClean="0"/>
              <a:t>Forecast two different data series (same task, different domain)</a:t>
            </a:r>
          </a:p>
          <a:p>
            <a:pPr lvl="1"/>
            <a:r>
              <a:rPr lang="en-US" dirty="0" smtClean="0"/>
              <a:t>MSE-Loss as performance metric</a:t>
            </a:r>
          </a:p>
          <a:p>
            <a:pPr lvl="1"/>
            <a:r>
              <a:rPr lang="en-US" dirty="0" smtClean="0"/>
              <a:t>Three Experiments:</a:t>
            </a:r>
          </a:p>
          <a:p>
            <a:pPr lvl="2"/>
            <a:r>
              <a:rPr lang="en-US" dirty="0" smtClean="0"/>
              <a:t>Hard Feature Extraction (= </a:t>
            </a:r>
            <a:r>
              <a:rPr lang="en-US" dirty="0" err="1" smtClean="0"/>
              <a:t>BnA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Soft </a:t>
            </a:r>
            <a:r>
              <a:rPr lang="en-US" dirty="0"/>
              <a:t>Feature Extraction (= </a:t>
            </a:r>
            <a:r>
              <a:rPr lang="en-US" dirty="0" err="1" smtClean="0"/>
              <a:t>BnA</a:t>
            </a:r>
            <a:r>
              <a:rPr lang="en-US" dirty="0" smtClean="0"/>
              <a:t>+)</a:t>
            </a:r>
          </a:p>
          <a:p>
            <a:pPr lvl="2"/>
            <a:r>
              <a:rPr lang="en-US" dirty="0" smtClean="0"/>
              <a:t>Full Weight Initialization with partial Freeze</a:t>
            </a:r>
          </a:p>
          <a:p>
            <a:pPr lvl="1"/>
            <a:r>
              <a:rPr lang="en-US" dirty="0" smtClean="0"/>
              <a:t>One reference experiment with random weights</a:t>
            </a:r>
          </a:p>
          <a:p>
            <a:pPr lvl="1"/>
            <a:r>
              <a:rPr lang="en-US" dirty="0"/>
              <a:t>Data: two synthetically generated </a:t>
            </a:r>
            <a:r>
              <a:rPr lang="en-US" dirty="0" smtClean="0"/>
              <a:t>series</a:t>
            </a:r>
            <a:endParaRPr lang="en-US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>
          <a:xfrm>
            <a:off x="575666" y="5919690"/>
            <a:ext cx="3816425" cy="221018"/>
          </a:xfrm>
        </p:spPr>
        <p:txBody>
          <a:bodyPr/>
          <a:lstStyle/>
          <a:p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r>
              <a:rPr lang="de-DE" dirty="0" smtClean="0"/>
              <a:t>. </a:t>
            </a:r>
            <a:r>
              <a:rPr lang="de-DE" dirty="0" err="1" smtClean="0"/>
              <a:t>Inspired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en-US" dirty="0" err="1"/>
              <a:t>Yosinski</a:t>
            </a:r>
            <a:r>
              <a:rPr lang="en-US" dirty="0"/>
              <a:t>, J., </a:t>
            </a:r>
            <a:r>
              <a:rPr lang="en-US" dirty="0" err="1"/>
              <a:t>Clune</a:t>
            </a:r>
            <a:r>
              <a:rPr lang="en-US" dirty="0"/>
              <a:t>, J., </a:t>
            </a:r>
            <a:r>
              <a:rPr lang="en-US" dirty="0" err="1"/>
              <a:t>Bengio</a:t>
            </a:r>
            <a:r>
              <a:rPr lang="en-US" dirty="0"/>
              <a:t>, Y., &amp; Lipson, H. (2014). How transferable are features in deep neural networks?. In </a:t>
            </a:r>
            <a:r>
              <a:rPr lang="en-US" i="1" dirty="0"/>
              <a:t>Advances in neural information processing systems</a:t>
            </a:r>
            <a:r>
              <a:rPr lang="en-US" dirty="0"/>
              <a:t> (pp. 3320-3328)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803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-1171" r="9670" b="-182123"/>
          <a:stretch/>
        </p:blipFill>
        <p:spPr/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667" y="287759"/>
            <a:ext cx="8640000" cy="648068"/>
          </a:xfrm>
        </p:spPr>
        <p:txBody>
          <a:bodyPr/>
          <a:lstStyle/>
          <a:p>
            <a:r>
              <a:rPr lang="en-US" dirty="0" smtClean="0"/>
              <a:t>Evaluation </a:t>
            </a:r>
            <a:r>
              <a:rPr lang="en-US" dirty="0"/>
              <a:t>of Transferability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de-DE" sz="1600" i="1" dirty="0"/>
              <a:t>Data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IAV  05/2019  TM-F1  Robin Middelanis  Transfer Learning for Temporal Convolutional Networks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6C52D8-AF7F-4297-9A35-2617B7FF1801}" type="slidenum">
              <a:rPr lang="de-DE" smtClean="0"/>
              <a:pPr/>
              <a:t>9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platzhalter 4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608513" y="1152525"/>
                <a:ext cx="6335712" cy="4195059"/>
              </a:xfrm>
            </p:spPr>
            <p:txBody>
              <a:bodyPr/>
              <a:lstStyle/>
              <a:p>
                <a:r>
                  <a:rPr lang="de-DE" dirty="0" smtClean="0"/>
                  <a:t>Series Generation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𝑙𝑒𝑛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𝑠𝑖𝑔𝑛𝑎𝑙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=10000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samples</a:t>
                </a:r>
                <a:endParaRPr lang="de-DE" dirty="0" smtClean="0"/>
              </a:p>
              <a:p>
                <a:pPr lvl="1"/>
                <a:r>
                  <a:rPr lang="de-DE" dirty="0" err="1" smtClean="0"/>
                  <a:t>Sum</a:t>
                </a:r>
                <a:r>
                  <a:rPr lang="de-DE" dirty="0" smtClean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150 </a:t>
                </a:r>
                <a:r>
                  <a:rPr lang="de-DE" dirty="0" err="1" smtClean="0"/>
                  <a:t>frequencies</a:t>
                </a:r>
                <a:r>
                  <a:rPr lang="de-DE" dirty="0" smtClean="0"/>
                  <a:t>, </a:t>
                </a:r>
                <a:r>
                  <a:rPr lang="de-DE" dirty="0" err="1"/>
                  <a:t>drawn</a:t>
                </a:r>
                <a:r>
                  <a:rPr lang="de-DE" dirty="0"/>
                  <a:t> </a:t>
                </a:r>
                <a:r>
                  <a:rPr lang="de-DE" dirty="0" err="1" smtClean="0"/>
                  <a:t>from</a:t>
                </a:r>
                <a:r>
                  <a:rPr lang="de-DE" dirty="0" smtClean="0"/>
                  <a:t> normal </a:t>
                </a:r>
                <a:r>
                  <a:rPr lang="de-DE" dirty="0" err="1" smtClean="0"/>
                  <a:t>distributions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expected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value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∈(0, 1, 2,…149)</m:t>
                    </m:r>
                  </m:oMath>
                </a14:m>
                <a:endParaRPr lang="de-DE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de-DE" dirty="0" smtClean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𝑙𝑒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𝑠𝑖𝑔𝑛𝑎𝑙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b="0" dirty="0" smtClean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𝑙𝑒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  <m:t>𝑠𝑖𝑔𝑛𝑎𝑙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149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𝑙𝑒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𝑠𝑖𝑔𝑛𝑎𝑙</m:t>
                            </m:r>
                          </m:sub>
                        </m:sSub>
                      </m:den>
                    </m:f>
                  </m:oMath>
                </a14:m>
                <a:endParaRPr lang="de-DE" b="0" dirty="0" smtClean="0"/>
              </a:p>
              <a:p>
                <a:pPr lvl="1"/>
                <a:r>
                  <a:rPr lang="de-DE" dirty="0" smtClean="0"/>
                  <a:t>Additional </a:t>
                </a:r>
                <a:r>
                  <a:rPr lang="de-DE" dirty="0" err="1" smtClean="0"/>
                  <a:t>random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noise</a:t>
                </a:r>
                <a:endParaRPr lang="de-DE" dirty="0" smtClean="0"/>
              </a:p>
              <a:p>
                <a:pPr lvl="1"/>
                <a:endParaRPr lang="de-DE" b="0" dirty="0"/>
              </a:p>
              <a:p>
                <a:pPr lvl="0"/>
                <a:r>
                  <a:rPr lang="de-DE" dirty="0" smtClean="0">
                    <a:solidFill>
                      <a:prstClr val="black"/>
                    </a:solidFill>
                  </a:rPr>
                  <a:t>Task</a:t>
                </a:r>
              </a:p>
              <a:p>
                <a:pPr lvl="1"/>
                <a:r>
                  <a:rPr lang="de-DE" dirty="0" smtClean="0">
                    <a:solidFill>
                      <a:prstClr val="black"/>
                    </a:solidFill>
                  </a:rPr>
                  <a:t>Autoregression: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de-DE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endParaRPr lang="de-DE" dirty="0" smtClean="0">
                  <a:solidFill>
                    <a:prstClr val="black"/>
                  </a:solidFill>
                </a:endParaRPr>
              </a:p>
              <a:p>
                <a:pPr lvl="2"/>
                <a:r>
                  <a:rPr lang="de-DE" dirty="0" err="1" smtClean="0">
                    <a:solidFill>
                      <a:prstClr val="black"/>
                    </a:solidFill>
                  </a:rPr>
                  <a:t>Predict</a:t>
                </a:r>
                <a:r>
                  <a:rPr lang="de-DE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de-DE" dirty="0" smtClean="0">
                    <a:solidFill>
                      <a:prstClr val="black"/>
                    </a:solidFill>
                  </a:rPr>
                  <a:t> for a </a:t>
                </a:r>
                <a:r>
                  <a:rPr lang="de-DE" dirty="0" err="1" smtClean="0">
                    <a:solidFill>
                      <a:prstClr val="black"/>
                    </a:solidFill>
                  </a:rPr>
                  <a:t>given</a:t>
                </a:r>
                <a:r>
                  <a:rPr lang="de-DE" dirty="0" smtClean="0">
                    <a:solidFill>
                      <a:prstClr val="black"/>
                    </a:solidFill>
                  </a:rPr>
                  <a:t> </a:t>
                </a:r>
                <a:r>
                  <a:rPr lang="de-DE" dirty="0" err="1" smtClean="0">
                    <a:solidFill>
                      <a:prstClr val="black"/>
                    </a:solidFill>
                  </a:rPr>
                  <a:t>past</a:t>
                </a:r>
                <a:r>
                  <a:rPr lang="de-DE" dirty="0" smtClean="0">
                    <a:solidFill>
                      <a:prstClr val="black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de-DE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de-DE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r>
                      <a:rPr lang="de-DE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de-DE" dirty="0" smtClean="0">
                    <a:solidFill>
                      <a:prstClr val="black"/>
                    </a:solidFill>
                  </a:rPr>
                  <a:t>)</a:t>
                </a:r>
              </a:p>
              <a:p>
                <a:pPr marL="182562" lvl="2" indent="0">
                  <a:buNone/>
                </a:pPr>
                <a:r>
                  <a:rPr lang="de-DE" dirty="0" smtClean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de-DE" dirty="0" err="1" smtClean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Learn</a:t>
                </a:r>
                <a:r>
                  <a:rPr lang="de-DE" dirty="0" smtClean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 a </a:t>
                </a:r>
                <a:r>
                  <a:rPr lang="de-DE" dirty="0" err="1" smtClean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mapping</a:t>
                </a:r>
                <a:r>
                  <a:rPr lang="de-DE" dirty="0" smtClean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de-D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D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de-D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…,</m:t>
                        </m:r>
                        <m:r>
                          <a:rPr lang="de-DE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de-DE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de-DE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de-DE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endParaRPr lang="de-DE" dirty="0" smtClean="0"/>
              </a:p>
              <a:p>
                <a:pPr lvl="2"/>
                <a:endParaRPr lang="de-DE" dirty="0" smtClean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5" name="Text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608513" y="1152525"/>
                <a:ext cx="6335712" cy="4195059"/>
              </a:xfrm>
              <a:blipFill>
                <a:blip r:embed="rId3"/>
                <a:stretch>
                  <a:fillRect l="-1732" t="-13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platzhalt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5"/>
          <a:stretch/>
        </p:blipFill>
        <p:spPr>
          <a:xfrm>
            <a:off x="418776" y="2959443"/>
            <a:ext cx="3973316" cy="1736125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695146" y="4831474"/>
            <a:ext cx="3688510" cy="16158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de-DE" sz="1050" dirty="0" smtClean="0"/>
              <a:t>E[</a:t>
            </a:r>
            <a:r>
              <a:rPr lang="de-DE" sz="1050" dirty="0" err="1" smtClean="0"/>
              <a:t>Period</a:t>
            </a:r>
            <a:r>
              <a:rPr lang="de-DE" sz="1050" dirty="0" smtClean="0"/>
              <a:t> </a:t>
            </a:r>
            <a:r>
              <a:rPr lang="de-DE" sz="1050" dirty="0" err="1" smtClean="0"/>
              <a:t>Length</a:t>
            </a:r>
            <a:r>
              <a:rPr lang="de-DE" sz="1050" dirty="0" smtClean="0"/>
              <a:t>], E[</a:t>
            </a:r>
            <a:r>
              <a:rPr lang="de-DE" sz="1050" dirty="0" err="1" smtClean="0"/>
              <a:t>Frequency</a:t>
            </a:r>
            <a:r>
              <a:rPr lang="de-DE" sz="1050" dirty="0" smtClean="0"/>
              <a:t>] </a:t>
            </a:r>
            <a:r>
              <a:rPr lang="de-DE" sz="1050" dirty="0" err="1" smtClean="0"/>
              <a:t>of</a:t>
            </a:r>
            <a:r>
              <a:rPr lang="de-DE" sz="1050" dirty="0" smtClean="0"/>
              <a:t> </a:t>
            </a:r>
            <a:r>
              <a:rPr lang="de-DE" sz="1050" dirty="0" err="1" smtClean="0"/>
              <a:t>superimposed</a:t>
            </a:r>
            <a:r>
              <a:rPr lang="de-DE" sz="1050" dirty="0" smtClean="0"/>
              <a:t> </a:t>
            </a:r>
            <a:r>
              <a:rPr lang="de-DE" sz="1050" dirty="0" err="1" smtClean="0"/>
              <a:t>frequencies</a:t>
            </a:r>
            <a:endParaRPr lang="de-DE" sz="1050" dirty="0" smtClean="0"/>
          </a:p>
        </p:txBody>
      </p:sp>
    </p:spTree>
    <p:extLst>
      <p:ext uri="{BB962C8B-B14F-4D97-AF65-F5344CB8AC3E}">
        <p14:creationId xmlns:p14="http://schemas.microsoft.com/office/powerpoint/2010/main" val="271438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AV 16:9">
  <a:themeElements>
    <a:clrScheme name="IAV">
      <a:dk1>
        <a:sysClr val="windowText" lastClr="000000"/>
      </a:dk1>
      <a:lt1>
        <a:sysClr val="window" lastClr="FFFFFF"/>
      </a:lt1>
      <a:dk2>
        <a:srgbClr val="0C3868"/>
      </a:dk2>
      <a:lt2>
        <a:srgbClr val="FFFFFF"/>
      </a:lt2>
      <a:accent1>
        <a:srgbClr val="5DAEDB"/>
      </a:accent1>
      <a:accent2>
        <a:srgbClr val="009FCA"/>
      </a:accent2>
      <a:accent3>
        <a:srgbClr val="14639E"/>
      </a:accent3>
      <a:accent4>
        <a:srgbClr val="0C3868"/>
      </a:accent4>
      <a:accent5>
        <a:srgbClr val="E6962C"/>
      </a:accent5>
      <a:accent6>
        <a:srgbClr val="91C60E"/>
      </a:accent6>
      <a:hlink>
        <a:srgbClr val="E6962C"/>
      </a:hlink>
      <a:folHlink>
        <a:srgbClr val="E6962C"/>
      </a:folHlink>
    </a:clrScheme>
    <a:fontScheme name="IAV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108000" tIns="72000" rIns="108000" bIns="108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400" b="1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>
          <a:spcBef>
            <a:spcPts val="800"/>
          </a:spcBef>
          <a:defRPr sz="1400" dirty="0" smtClean="0"/>
        </a:defPPr>
      </a:lstStyle>
    </a:txDef>
  </a:objectDefaults>
  <a:extraClrSchemeLst/>
  <a:custClrLst>
    <a:custClr name="Primär: IAV Blau 1">
      <a:srgbClr val="5DAEDB"/>
    </a:custClr>
    <a:custClr name="Primär: IAV Blau 3">
      <a:srgbClr val="14639E"/>
    </a:custClr>
    <a:custClr name="Primär: IAV Blau 5">
      <a:srgbClr val="0C3868"/>
    </a:custClr>
    <a:custClr name="-">
      <a:srgbClr val="FFFFFF"/>
    </a:custClr>
    <a:custClr name="-">
      <a:srgbClr val="FFFFFF"/>
    </a:custClr>
    <a:custClr name="Akzent: Orange">
      <a:srgbClr val="E6962C"/>
    </a:custClr>
    <a:custClr name="Akzent: Grün">
      <a:srgbClr val="91C60E"/>
    </a:custClr>
    <a:custClr name="-">
      <a:srgbClr val="FFFFFF"/>
    </a:custClr>
    <a:custClr name="-">
      <a:srgbClr val="FFFFFF"/>
    </a:custClr>
    <a:custClr name="-">
      <a:srgbClr val="FFFFFF"/>
    </a:custClr>
    <a:custClr name="Sekundär: Ampelrot">
      <a:srgbClr val="CE0037"/>
    </a:custClr>
    <a:custClr name="Sekundär: Ampelgelb">
      <a:srgbClr val="FFC600"/>
    </a:custClr>
    <a:custClr name="Sekundär: Dunkelgrün">
      <a:srgbClr val="006747"/>
    </a:custClr>
    <a:custClr name="Sekundär: Violett">
      <a:srgbClr val="5F259F"/>
    </a:custClr>
    <a:custClr name="Sekundär: Himbeer">
      <a:srgbClr val="A20067"/>
    </a:custClr>
    <a:custClr name="-">
      <a:srgbClr val="FFFFFF"/>
    </a:custClr>
    <a:custClr name="-">
      <a:srgbClr val="FFFFFF"/>
    </a:custClr>
    <a:custClr name="-">
      <a:srgbClr val="FFFFFF"/>
    </a:custClr>
    <a:custClr name="-">
      <a:srgbClr val="FFFFFF"/>
    </a:custClr>
    <a:custClr name="-">
      <a:srgbClr val="FFFFFF"/>
    </a:custClr>
    <a:custClr name="-">
      <a:srgbClr val="FFFFFF"/>
    </a:custClr>
    <a:custClr name="-">
      <a:srgbClr val="FFFFFF"/>
    </a:custClr>
    <a:custClr name="-">
      <a:srgbClr val="FFFFFF"/>
    </a:custClr>
    <a:custClr name="-">
      <a:srgbClr val="FFFFFF"/>
    </a:custClr>
    <a:custClr name="-">
      <a:srgbClr val="FFFFFF"/>
    </a:custClr>
    <a:custClr name="-">
      <a:srgbClr val="FFFFFF"/>
    </a:custClr>
    <a:custClr name="-">
      <a:srgbClr val="FFFFFF"/>
    </a:custClr>
    <a:custClr name="-">
      <a:srgbClr val="FFFFFF"/>
    </a:custClr>
    <a:custClr name="-">
      <a:srgbClr val="FFFFFF"/>
    </a:custClr>
    <a:custClr name="-">
      <a:srgbClr val="FFFFFF"/>
    </a:custClr>
    <a:custClr name="Tertiär: 60 % Rot">
      <a:srgbClr val="F08590"/>
    </a:custClr>
    <a:custClr name="Tertiär: 60 % Gelb">
      <a:srgbClr val="FFE882"/>
    </a:custClr>
    <a:custClr name="Tertiär: 60 % Dunkelgrün">
      <a:srgbClr val="66A491"/>
    </a:custClr>
    <a:custClr name="Tertiär: 60 % Violett">
      <a:srgbClr val="9577B4"/>
    </a:custClr>
    <a:custClr name="Tertiär: 60 % Himbeer">
      <a:srgbClr val="CC7AA3"/>
    </a:custClr>
    <a:custClr name="Tertiär: 60 % Orange">
      <a:srgbClr val="FCC577"/>
    </a:custClr>
    <a:custClr name="Tertiär: 60 % Grün">
      <a:srgbClr val="C5D984"/>
    </a:custClr>
    <a:custClr name="-">
      <a:srgbClr val="FFFFFF"/>
    </a:custClr>
    <a:custClr name="-">
      <a:srgbClr val="FFFFFF"/>
    </a:custClr>
    <a:custClr name="-">
      <a:srgbClr val="FFFFFF"/>
    </a:custClr>
    <a:custClr name="Inaktiv: Grau">
      <a:srgbClr val="CCCCCC"/>
    </a:custClr>
  </a:custClrLst>
  <a:extLst>
    <a:ext uri="{05A4C25C-085E-4340-85A3-A5531E510DB2}">
      <thm15:themeFamily xmlns:thm15="http://schemas.microsoft.com/office/thememl/2012/main" name="180516_IAV_Praesentationsvorlage_DE_V27_jrr.pptx" id="{5951DD7B-E9B0-4EF3-B032-2ECD69578112}" vid="{FC696ECE-DA18-4563-8006-221D85CD638C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Ampelrot">
      <a:srgbClr val="CE0037"/>
    </a:custClr>
    <a:custClr name="Ampelgelb">
      <a:srgbClr val="FFC600"/>
    </a:custClr>
    <a:custClr name="Dunkelgrün">
      <a:srgbClr val="006747"/>
    </a:custClr>
    <a:custClr name="Violett">
      <a:srgbClr val="5F259F"/>
    </a:custClr>
    <a:custClr name="Himbeer">
      <a:srgbClr val="A20067"/>
    </a:custClr>
    <a:custClr name="60% Orange">
      <a:srgbClr val="FCC577"/>
    </a:custClr>
    <a:custClr name="60% Grün">
      <a:srgbClr val="C5D984"/>
    </a:custClr>
    <a:custClr name="60% Dunkelgrün">
      <a:srgbClr val="66A491"/>
    </a:custClr>
    <a:custClr name="60% Gelb">
      <a:srgbClr val="FFE882"/>
    </a:custClr>
    <a:custClr name="60% Rot">
      <a:srgbClr val="F08590"/>
    </a:custClr>
    <a:custClr name="60% Violett">
      <a:srgbClr val="9577B4"/>
    </a:custClr>
    <a:custClr name="60% Himbeer">
      <a:srgbClr val="CC7AA3"/>
    </a:custClr>
    <a:custClr name="Grau">
      <a:srgbClr val="CCCCCC"/>
    </a:custClr>
  </a:custClr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Ampelrot">
      <a:srgbClr val="CE0037"/>
    </a:custClr>
    <a:custClr name="Ampelgelb">
      <a:srgbClr val="FFC600"/>
    </a:custClr>
    <a:custClr name="Dunkelgrün">
      <a:srgbClr val="006747"/>
    </a:custClr>
    <a:custClr name="Violett">
      <a:srgbClr val="5F259F"/>
    </a:custClr>
    <a:custClr name="Himbeer">
      <a:srgbClr val="A20067"/>
    </a:custClr>
    <a:custClr name="60% Orange">
      <a:srgbClr val="FCC577"/>
    </a:custClr>
    <a:custClr name="60% Grün">
      <a:srgbClr val="C5D984"/>
    </a:custClr>
    <a:custClr name="60% Dunkelgrün">
      <a:srgbClr val="66A491"/>
    </a:custClr>
    <a:custClr name="60% Gelb">
      <a:srgbClr val="FFE882"/>
    </a:custClr>
    <a:custClr name="60% Rot">
      <a:srgbClr val="F08590"/>
    </a:custClr>
    <a:custClr name="60% Violett">
      <a:srgbClr val="9577B4"/>
    </a:custClr>
    <a:custClr name="60% Himbeer">
      <a:srgbClr val="CC7AA3"/>
    </a:custClr>
    <a:custClr name="Grau">
      <a:srgbClr val="CCCCCC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Praesentationsvorlage_DE</Template>
  <TotalTime>0</TotalTime>
  <Words>2683</Words>
  <Application>Microsoft Office PowerPoint</Application>
  <PresentationFormat>Benutzerdefiniert</PresentationFormat>
  <Paragraphs>550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IAV 16:9</vt:lpstr>
      <vt:lpstr>Transfer Learning for Temporal Convolutional Networks</vt:lpstr>
      <vt:lpstr>Transfer Learning [1] Idea and Motivation</vt:lpstr>
      <vt:lpstr>Convolutional Neural Networks [1],[2] Architecture and Transfer Learning approaches</vt:lpstr>
      <vt:lpstr>Temporal Convolutional Networks [3] Series Modeling </vt:lpstr>
      <vt:lpstr>Research Questions</vt:lpstr>
      <vt:lpstr>Evaluation of Transferability [4] Idea</vt:lpstr>
      <vt:lpstr>Evaluation of Transferability [4] Expected Outcome</vt:lpstr>
      <vt:lpstr>Evaluation of Transferability Experiment Setup</vt:lpstr>
      <vt:lpstr>Evaluation of Transferability  Data</vt:lpstr>
      <vt:lpstr>Evaluation of Transferability Intermediate Results</vt:lpstr>
      <vt:lpstr>Evaluation of Transferability Intermediate Results</vt:lpstr>
      <vt:lpstr>Evaluation of Transferability Intermediate Results</vt:lpstr>
      <vt:lpstr>Evaluation of Transferability Intermediate Results</vt:lpstr>
      <vt:lpstr>Evaluation of Transferability Intermediate Results</vt:lpstr>
      <vt:lpstr>Evaluation of Transferability Intermediate Results</vt:lpstr>
      <vt:lpstr>Evaluation of Transferability Intermediate Results</vt:lpstr>
      <vt:lpstr>Evaluation of Transferability Intermediate Results</vt:lpstr>
      <vt:lpstr>Evaluation of Transferability Intermediate Results</vt:lpstr>
      <vt:lpstr>Evaluation of Transferability Intermediate Results</vt:lpstr>
      <vt:lpstr>Evaluation of Transferability Conclusion</vt:lpstr>
      <vt:lpstr>Outlook Next Steps</vt:lpstr>
      <vt:lpstr>Outlook Timeline</vt:lpstr>
      <vt:lpstr>Thanks!</vt:lpstr>
      <vt:lpstr>Backup - Layer Visualization [5] Activation Visualization</vt:lpstr>
      <vt:lpstr>Backup - Layer Visualization [6] Filter Visualization</vt:lpstr>
      <vt:lpstr>Backup - Layer Visualization [7] Activation Maximization</vt:lpstr>
      <vt:lpstr>Backup - Layer Visualization [8] Deconvolutional Networks</vt:lpstr>
      <vt:lpstr>Backup – Degree of Transferability [9] Quantitative Analysis</vt:lpstr>
      <vt:lpstr>References</vt:lpstr>
    </vt:vector>
  </TitlesOfParts>
  <Manager>https://profi.iavgroup.local/pkit/go/pelement.do?id=5761&amp;type=Process</Manager>
  <Company>IAV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</dc:title>
  <dc:creator>Middelanis, Robin (TM-F)</dc:creator>
  <cp:keywords/>
  <dc:description>Test</dc:description>
  <cp:lastModifiedBy>Middelanis, Robin (TM-F)</cp:lastModifiedBy>
  <cp:revision>222</cp:revision>
  <cp:lastPrinted>2016-02-10T12:37:00Z</cp:lastPrinted>
  <dcterms:created xsi:type="dcterms:W3CDTF">2019-03-26T08:06:24Z</dcterms:created>
  <dcterms:modified xsi:type="dcterms:W3CDTF">2019-05-16T07:55:17Z</dcterms:modified>
  <cp:category>1.2.1 Marke IAV</cp:category>
  <cp:version>59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AV-Template">
    <vt:lpwstr>C:\templates\Office\Prozesse\1.2.1 Marke IAV\Praesentationsvorlage_DE.potx</vt:lpwstr>
  </property>
</Properties>
</file>